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13" r:id="rId2"/>
    <p:sldId id="308" r:id="rId3"/>
    <p:sldId id="309" r:id="rId4"/>
    <p:sldId id="310" r:id="rId5"/>
    <p:sldId id="307" r:id="rId6"/>
    <p:sldId id="319" r:id="rId7"/>
    <p:sldId id="326" r:id="rId8"/>
    <p:sldId id="304" r:id="rId9"/>
    <p:sldId id="315" r:id="rId10"/>
    <p:sldId id="320" r:id="rId11"/>
    <p:sldId id="321" r:id="rId12"/>
    <p:sldId id="322" r:id="rId13"/>
    <p:sldId id="317" r:id="rId14"/>
    <p:sldId id="318" r:id="rId15"/>
    <p:sldId id="324" r:id="rId16"/>
    <p:sldId id="311" r:id="rId17"/>
    <p:sldId id="267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2827"/>
    <a:srgbClr val="5C1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42C06-9456-443C-B7B2-D2C1171271AC}" v="26" dt="2024-12-03T11:28:23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asvitha ." userId="5d51ac736bbdb285" providerId="LiveId" clId="{D7C58D1D-E80D-4A5B-A69C-A926D08CB3F8}"/>
    <pc:docChg chg="undo custSel addSld delSld modSld sldOrd">
      <pc:chgData name="Laasvitha ." userId="5d51ac736bbdb285" providerId="LiveId" clId="{D7C58D1D-E80D-4A5B-A69C-A926D08CB3F8}" dt="2024-11-27T20:07:51.746" v="663"/>
      <pc:docMkLst>
        <pc:docMk/>
      </pc:docMkLst>
      <pc:sldChg chg="addSp modSp mod">
        <pc:chgData name="Laasvitha ." userId="5d51ac736bbdb285" providerId="LiveId" clId="{D7C58D1D-E80D-4A5B-A69C-A926D08CB3F8}" dt="2024-11-27T15:10:38.188" v="315" actId="1076"/>
        <pc:sldMkLst>
          <pc:docMk/>
          <pc:sldMk cId="0" sldId="267"/>
        </pc:sldMkLst>
        <pc:picChg chg="add mod">
          <ac:chgData name="Laasvitha ." userId="5d51ac736bbdb285" providerId="LiveId" clId="{D7C58D1D-E80D-4A5B-A69C-A926D08CB3F8}" dt="2024-11-27T15:10:38.188" v="315" actId="1076"/>
          <ac:picMkLst>
            <pc:docMk/>
            <pc:sldMk cId="0" sldId="267"/>
            <ac:picMk id="3" creationId="{375D9A20-F52C-6A6B-52B7-B8D8CAF27C78}"/>
          </ac:picMkLst>
        </pc:picChg>
      </pc:sldChg>
      <pc:sldChg chg="addSp delSp modSp mod">
        <pc:chgData name="Laasvitha ." userId="5d51ac736bbdb285" providerId="LiveId" clId="{D7C58D1D-E80D-4A5B-A69C-A926D08CB3F8}" dt="2024-11-27T19:49:50.269" v="609" actId="1076"/>
        <pc:sldMkLst>
          <pc:docMk/>
          <pc:sldMk cId="485290970" sldId="301"/>
        </pc:sldMkLst>
        <pc:spChg chg="mod">
          <ac:chgData name="Laasvitha ." userId="5d51ac736bbdb285" providerId="LiveId" clId="{D7C58D1D-E80D-4A5B-A69C-A926D08CB3F8}" dt="2024-11-27T19:49:50.269" v="609" actId="1076"/>
          <ac:spMkLst>
            <pc:docMk/>
            <pc:sldMk cId="485290970" sldId="301"/>
            <ac:spMk id="3" creationId="{BAEFC8CE-F8FB-C966-51B5-2195E095B222}"/>
          </ac:spMkLst>
        </pc:spChg>
        <pc:picChg chg="add del mod">
          <ac:chgData name="Laasvitha ." userId="5d51ac736bbdb285" providerId="LiveId" clId="{D7C58D1D-E80D-4A5B-A69C-A926D08CB3F8}" dt="2024-11-27T17:55:31.799" v="499" actId="478"/>
          <ac:picMkLst>
            <pc:docMk/>
            <pc:sldMk cId="485290970" sldId="301"/>
            <ac:picMk id="4" creationId="{BC6AC2F8-BBD8-15AD-DCCE-EC05B0B44CD5}"/>
          </ac:picMkLst>
        </pc:picChg>
      </pc:sldChg>
      <pc:sldChg chg="addSp delSp modSp mod">
        <pc:chgData name="Laasvitha ." userId="5d51ac736bbdb285" providerId="LiveId" clId="{D7C58D1D-E80D-4A5B-A69C-A926D08CB3F8}" dt="2024-11-27T19:34:17.022" v="508" actId="20577"/>
        <pc:sldMkLst>
          <pc:docMk/>
          <pc:sldMk cId="349081008" sldId="308"/>
        </pc:sldMkLst>
        <pc:spChg chg="mod">
          <ac:chgData name="Laasvitha ." userId="5d51ac736bbdb285" providerId="LiveId" clId="{D7C58D1D-E80D-4A5B-A69C-A926D08CB3F8}" dt="2024-11-27T19:34:17.022" v="508" actId="20577"/>
          <ac:spMkLst>
            <pc:docMk/>
            <pc:sldMk cId="349081008" sldId="308"/>
            <ac:spMk id="8" creationId="{191DC6AF-CAD4-0406-EE33-19F59212EF95}"/>
          </ac:spMkLst>
        </pc:spChg>
        <pc:picChg chg="add del mod">
          <ac:chgData name="Laasvitha ." userId="5d51ac736bbdb285" providerId="LiveId" clId="{D7C58D1D-E80D-4A5B-A69C-A926D08CB3F8}" dt="2024-11-27T14:28:16.738" v="151" actId="478"/>
          <ac:picMkLst>
            <pc:docMk/>
            <pc:sldMk cId="349081008" sldId="308"/>
            <ac:picMk id="4" creationId="{58FE3B2F-1135-7039-1C0F-EC6889EB7337}"/>
          </ac:picMkLst>
        </pc:picChg>
        <pc:picChg chg="add del mod">
          <ac:chgData name="Laasvitha ." userId="5d51ac736bbdb285" providerId="LiveId" clId="{D7C58D1D-E80D-4A5B-A69C-A926D08CB3F8}" dt="2024-11-27T14:32:52.764" v="166" actId="21"/>
          <ac:picMkLst>
            <pc:docMk/>
            <pc:sldMk cId="349081008" sldId="308"/>
            <ac:picMk id="6" creationId="{4912BD26-5659-BA87-7F53-2691E53C10E2}"/>
          </ac:picMkLst>
        </pc:picChg>
        <pc:picChg chg="add mod">
          <ac:chgData name="Laasvitha ." userId="5d51ac736bbdb285" providerId="LiveId" clId="{D7C58D1D-E80D-4A5B-A69C-A926D08CB3F8}" dt="2024-11-27T14:51:29.966" v="238" actId="1076"/>
          <ac:picMkLst>
            <pc:docMk/>
            <pc:sldMk cId="349081008" sldId="308"/>
            <ac:picMk id="9" creationId="{5A9C32EB-E2C8-5911-D804-4771D82A00A6}"/>
          </ac:picMkLst>
        </pc:picChg>
      </pc:sldChg>
      <pc:sldChg chg="addSp delSp modSp mod">
        <pc:chgData name="Laasvitha ." userId="5d51ac736bbdb285" providerId="LiveId" clId="{D7C58D1D-E80D-4A5B-A69C-A926D08CB3F8}" dt="2024-11-27T14:42:51.037" v="223" actId="1076"/>
        <pc:sldMkLst>
          <pc:docMk/>
          <pc:sldMk cId="4022244254" sldId="309"/>
        </pc:sldMkLst>
        <pc:spChg chg="add del">
          <ac:chgData name="Laasvitha ." userId="5d51ac736bbdb285" providerId="LiveId" clId="{D7C58D1D-E80D-4A5B-A69C-A926D08CB3F8}" dt="2024-11-27T14:40:35.743" v="201"/>
          <ac:spMkLst>
            <pc:docMk/>
            <pc:sldMk cId="4022244254" sldId="309"/>
            <ac:spMk id="1401" creationId="{ADA2D16A-4C45-2FCC-2782-AEA0AA3FBCCB}"/>
          </ac:spMkLst>
        </pc:spChg>
        <pc:picChg chg="add del mod">
          <ac:chgData name="Laasvitha ." userId="5d51ac736bbdb285" providerId="LiveId" clId="{D7C58D1D-E80D-4A5B-A69C-A926D08CB3F8}" dt="2024-11-27T14:40:38.858" v="205" actId="478"/>
          <ac:picMkLst>
            <pc:docMk/>
            <pc:sldMk cId="4022244254" sldId="309"/>
            <ac:picMk id="3" creationId="{311CA933-3F17-D5EC-5064-CFE9DC52ECDF}"/>
          </ac:picMkLst>
        </pc:picChg>
        <pc:picChg chg="add del mod">
          <ac:chgData name="Laasvitha ." userId="5d51ac736bbdb285" providerId="LiveId" clId="{D7C58D1D-E80D-4A5B-A69C-A926D08CB3F8}" dt="2024-11-27T14:40:36.307" v="202" actId="1076"/>
          <ac:picMkLst>
            <pc:docMk/>
            <pc:sldMk cId="4022244254" sldId="309"/>
            <ac:picMk id="4" creationId="{0068070B-B7BB-98C0-D3B2-E760796374C0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6" creationId="{3A66738E-41C2-7EC2-AF09-EEE08C81E17A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7" creationId="{2910A1CD-FC26-374E-2896-96BF6B274CBF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8" creationId="{A8FAB50F-9AAE-2BAA-4A38-B90B2E49FEE4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10" creationId="{5E0215E1-4C97-8479-442C-B7FFC527C402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13" creationId="{1064ECBF-6EC9-B744-0654-A54BBE9F0CA1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14" creationId="{0222B2D3-252F-4606-DA43-54E3E4E912D8}"/>
          </ac:picMkLst>
        </pc:picChg>
        <pc:picChg chg="mod">
          <ac:chgData name="Laasvitha ." userId="5d51ac736bbdb285" providerId="LiveId" clId="{D7C58D1D-E80D-4A5B-A69C-A926D08CB3F8}" dt="2024-11-27T14:40:35.743" v="201"/>
          <ac:picMkLst>
            <pc:docMk/>
            <pc:sldMk cId="4022244254" sldId="309"/>
            <ac:picMk id="15" creationId="{2C21F668-CDE0-2A9E-1DC7-2C08AB3C3F81}"/>
          </ac:picMkLst>
        </pc:picChg>
        <pc:picChg chg="add mod">
          <ac:chgData name="Laasvitha ." userId="5d51ac736bbdb285" providerId="LiveId" clId="{D7C58D1D-E80D-4A5B-A69C-A926D08CB3F8}" dt="2024-11-27T14:42:51.037" v="223" actId="1076"/>
          <ac:picMkLst>
            <pc:docMk/>
            <pc:sldMk cId="4022244254" sldId="309"/>
            <ac:picMk id="16" creationId="{BD8A1B00-8B7F-21FE-B655-C0685A85C95F}"/>
          </ac:picMkLst>
        </pc:picChg>
        <pc:picChg chg="add mod">
          <ac:chgData name="Laasvitha ." userId="5d51ac736bbdb285" providerId="LiveId" clId="{D7C58D1D-E80D-4A5B-A69C-A926D08CB3F8}" dt="2024-11-27T14:42:34.363" v="219" actId="1076"/>
          <ac:picMkLst>
            <pc:docMk/>
            <pc:sldMk cId="4022244254" sldId="309"/>
            <ac:picMk id="17" creationId="{748B17B4-509C-2B3A-B9B8-D8B69FAA2BAA}"/>
          </ac:picMkLst>
        </pc:picChg>
      </pc:sldChg>
      <pc:sldChg chg="addSp delSp modSp mod">
        <pc:chgData name="Laasvitha ." userId="5d51ac736bbdb285" providerId="LiveId" clId="{D7C58D1D-E80D-4A5B-A69C-A926D08CB3F8}" dt="2024-11-27T15:03:44.094" v="312" actId="29295"/>
        <pc:sldMkLst>
          <pc:docMk/>
          <pc:sldMk cId="906357144" sldId="311"/>
        </pc:sldMkLst>
        <pc:picChg chg="add del mod">
          <ac:chgData name="Laasvitha ." userId="5d51ac736bbdb285" providerId="LiveId" clId="{D7C58D1D-E80D-4A5B-A69C-A926D08CB3F8}" dt="2024-11-27T14:46:16.657" v="232" actId="478"/>
          <ac:picMkLst>
            <pc:docMk/>
            <pc:sldMk cId="906357144" sldId="311"/>
            <ac:picMk id="3" creationId="{6CB668C9-6E1D-9F80-CBE3-AC2623C7B5D3}"/>
          </ac:picMkLst>
        </pc:picChg>
        <pc:picChg chg="add del mod">
          <ac:chgData name="Laasvitha ." userId="5d51ac736bbdb285" providerId="LiveId" clId="{D7C58D1D-E80D-4A5B-A69C-A926D08CB3F8}" dt="2024-11-27T14:58:52.840" v="276" actId="478"/>
          <ac:picMkLst>
            <pc:docMk/>
            <pc:sldMk cId="906357144" sldId="311"/>
            <ac:picMk id="5" creationId="{627D09EF-BF15-2E0A-CC7F-F7F8BACDB450}"/>
          </ac:picMkLst>
        </pc:picChg>
        <pc:picChg chg="add del mod ord">
          <ac:chgData name="Laasvitha ." userId="5d51ac736bbdb285" providerId="LiveId" clId="{D7C58D1D-E80D-4A5B-A69C-A926D08CB3F8}" dt="2024-11-27T15:01:59.848" v="301" actId="478"/>
          <ac:picMkLst>
            <pc:docMk/>
            <pc:sldMk cId="906357144" sldId="311"/>
            <ac:picMk id="9" creationId="{2319EC33-A513-27BC-C108-A9BEFCEC6E2C}"/>
          </ac:picMkLst>
        </pc:picChg>
        <pc:picChg chg="add mod">
          <ac:chgData name="Laasvitha ." userId="5d51ac736bbdb285" providerId="LiveId" clId="{D7C58D1D-E80D-4A5B-A69C-A926D08CB3F8}" dt="2024-11-27T15:03:44.094" v="312" actId="29295"/>
          <ac:picMkLst>
            <pc:docMk/>
            <pc:sldMk cId="906357144" sldId="311"/>
            <ac:picMk id="10" creationId="{09EEBE48-79E2-1382-0C20-8E34B1801324}"/>
          </ac:picMkLst>
        </pc:picChg>
      </pc:sldChg>
      <pc:sldChg chg="addSp delSp modSp mod">
        <pc:chgData name="Laasvitha ." userId="5d51ac736bbdb285" providerId="LiveId" clId="{D7C58D1D-E80D-4A5B-A69C-A926D08CB3F8}" dt="2024-11-27T17:56:19.276" v="502"/>
        <pc:sldMkLst>
          <pc:docMk/>
          <pc:sldMk cId="667491816" sldId="313"/>
        </pc:sldMkLst>
        <pc:spChg chg="mod">
          <ac:chgData name="Laasvitha ." userId="5d51ac736bbdb285" providerId="LiveId" clId="{D7C58D1D-E80D-4A5B-A69C-A926D08CB3F8}" dt="2024-11-27T14:21:13.541" v="131" actId="1036"/>
          <ac:spMkLst>
            <pc:docMk/>
            <pc:sldMk cId="667491816" sldId="313"/>
            <ac:spMk id="2" creationId="{23816F01-566B-306B-148D-EF0BE7E08CDE}"/>
          </ac:spMkLst>
        </pc:spChg>
        <pc:spChg chg="mod ord">
          <ac:chgData name="Laasvitha ." userId="5d51ac736bbdb285" providerId="LiveId" clId="{D7C58D1D-E80D-4A5B-A69C-A926D08CB3F8}" dt="2024-11-27T14:21:13.541" v="131" actId="1036"/>
          <ac:spMkLst>
            <pc:docMk/>
            <pc:sldMk cId="667491816" sldId="313"/>
            <ac:spMk id="3" creationId="{F8999006-3ED8-F4B0-457F-D3E6972C396D}"/>
          </ac:spMkLst>
        </pc:spChg>
        <pc:grpChg chg="del mod">
          <ac:chgData name="Laasvitha ." userId="5d51ac736bbdb285" providerId="LiveId" clId="{D7C58D1D-E80D-4A5B-A69C-A926D08CB3F8}" dt="2024-11-27T14:17:31.144" v="77" actId="478"/>
          <ac:grpSpMkLst>
            <pc:docMk/>
            <pc:sldMk cId="667491816" sldId="313"/>
            <ac:grpSpMk id="7" creationId="{C72C8563-047F-DCE8-CEE5-59D0963A6AA7}"/>
          </ac:grpSpMkLst>
        </pc:grpChg>
        <pc:grpChg chg="mod">
          <ac:chgData name="Laasvitha ." userId="5d51ac736bbdb285" providerId="LiveId" clId="{D7C58D1D-E80D-4A5B-A69C-A926D08CB3F8}" dt="2024-11-27T14:32:01.802" v="164" actId="1076"/>
          <ac:grpSpMkLst>
            <pc:docMk/>
            <pc:sldMk cId="667491816" sldId="313"/>
            <ac:grpSpMk id="14" creationId="{1F2C9D42-435A-0084-B52D-CCAD1C388FDC}"/>
          </ac:grpSpMkLst>
        </pc:grpChg>
        <pc:grpChg chg="del mod">
          <ac:chgData name="Laasvitha ." userId="5d51ac736bbdb285" providerId="LiveId" clId="{D7C58D1D-E80D-4A5B-A69C-A926D08CB3F8}" dt="2024-11-27T14:17:39.415" v="80" actId="478"/>
          <ac:grpSpMkLst>
            <pc:docMk/>
            <pc:sldMk cId="667491816" sldId="313"/>
            <ac:grpSpMk id="21" creationId="{E62E0602-6DBB-D137-28BB-F59F46FEC4D5}"/>
          </ac:grpSpMkLst>
        </pc:grpChg>
        <pc:picChg chg="add del mod">
          <ac:chgData name="Laasvitha ." userId="5d51ac736bbdb285" providerId="LiveId" clId="{D7C58D1D-E80D-4A5B-A69C-A926D08CB3F8}" dt="2024-11-27T14:23:01.722" v="138" actId="478"/>
          <ac:picMkLst>
            <pc:docMk/>
            <pc:sldMk cId="667491816" sldId="313"/>
            <ac:picMk id="4" creationId="{F7B31DA1-F3E5-965F-F300-D78F04292D5E}"/>
          </ac:picMkLst>
        </pc:picChg>
        <pc:picChg chg="add mod">
          <ac:chgData name="Laasvitha ." userId="5d51ac736bbdb285" providerId="LiveId" clId="{D7C58D1D-E80D-4A5B-A69C-A926D08CB3F8}" dt="2024-11-27T14:31:52.824" v="163" actId="1076"/>
          <ac:picMkLst>
            <pc:docMk/>
            <pc:sldMk cId="667491816" sldId="313"/>
            <ac:picMk id="6" creationId="{FD40935D-2DAB-B119-1E91-A1339C099F6A}"/>
          </ac:picMkLst>
        </pc:picChg>
        <pc:picChg chg="add del mod">
          <ac:chgData name="Laasvitha ." userId="5d51ac736bbdb285" providerId="LiveId" clId="{D7C58D1D-E80D-4A5B-A69C-A926D08CB3F8}" dt="2024-11-27T14:34:18.593" v="174" actId="478"/>
          <ac:picMkLst>
            <pc:docMk/>
            <pc:sldMk cId="667491816" sldId="313"/>
            <ac:picMk id="7" creationId="{4912BD26-5659-BA87-7F53-2691E53C10E2}"/>
          </ac:picMkLst>
        </pc:picChg>
        <pc:picChg chg="add del mod">
          <ac:chgData name="Laasvitha ." userId="5d51ac736bbdb285" providerId="LiveId" clId="{D7C58D1D-E80D-4A5B-A69C-A926D08CB3F8}" dt="2024-11-27T14:19:00.755" v="92" actId="478"/>
          <ac:picMkLst>
            <pc:docMk/>
            <pc:sldMk cId="667491816" sldId="313"/>
            <ac:picMk id="1026" creationId="{E62FA78E-4308-A098-8A23-DBFD09E00AFE}"/>
          </ac:picMkLst>
        </pc:picChg>
        <pc:picChg chg="add mod">
          <ac:chgData name="Laasvitha ." userId="5d51ac736bbdb285" providerId="LiveId" clId="{D7C58D1D-E80D-4A5B-A69C-A926D08CB3F8}" dt="2024-11-27T17:56:19.276" v="502"/>
          <ac:picMkLst>
            <pc:docMk/>
            <pc:sldMk cId="667491816" sldId="313"/>
            <ac:picMk id="1028" creationId="{10B2E7BB-08FE-BDEC-D47D-145736C96F14}"/>
          </ac:picMkLst>
        </pc:picChg>
      </pc:sldChg>
      <pc:sldChg chg="addSp modSp mod ord">
        <pc:chgData name="Laasvitha ." userId="5d51ac736bbdb285" providerId="LiveId" clId="{D7C58D1D-E80D-4A5B-A69C-A926D08CB3F8}" dt="2024-11-27T19:36:04.072" v="513"/>
        <pc:sldMkLst>
          <pc:docMk/>
          <pc:sldMk cId="435395107" sldId="317"/>
        </pc:sldMkLst>
        <pc:spChg chg="mod">
          <ac:chgData name="Laasvitha ." userId="5d51ac736bbdb285" providerId="LiveId" clId="{D7C58D1D-E80D-4A5B-A69C-A926D08CB3F8}" dt="2024-11-27T14:57:51.055" v="275" actId="1076"/>
          <ac:spMkLst>
            <pc:docMk/>
            <pc:sldMk cId="435395107" sldId="317"/>
            <ac:spMk id="585" creationId="{25DD224F-AF79-CC79-AB1F-23DC3E2F5B74}"/>
          </ac:spMkLst>
        </pc:spChg>
        <pc:picChg chg="add mod">
          <ac:chgData name="Laasvitha ." userId="5d51ac736bbdb285" providerId="LiveId" clId="{D7C58D1D-E80D-4A5B-A69C-A926D08CB3F8}" dt="2024-11-27T14:57:39.146" v="274" actId="1076"/>
          <ac:picMkLst>
            <pc:docMk/>
            <pc:sldMk cId="435395107" sldId="317"/>
            <ac:picMk id="5" creationId="{DCC7FBCF-BB11-F63B-0E23-A40701725503}"/>
          </ac:picMkLst>
        </pc:picChg>
      </pc:sldChg>
      <pc:sldChg chg="addSp delSp modSp new mod">
        <pc:chgData name="Laasvitha ." userId="5d51ac736bbdb285" providerId="LiveId" clId="{D7C58D1D-E80D-4A5B-A69C-A926D08CB3F8}" dt="2024-11-27T17:29:42.869" v="417" actId="1582"/>
        <pc:sldMkLst>
          <pc:docMk/>
          <pc:sldMk cId="2255121213" sldId="318"/>
        </pc:sldMkLst>
        <pc:spChg chg="del">
          <ac:chgData name="Laasvitha ." userId="5d51ac736bbdb285" providerId="LiveId" clId="{D7C58D1D-E80D-4A5B-A69C-A926D08CB3F8}" dt="2024-11-27T15:54:22.970" v="344" actId="478"/>
          <ac:spMkLst>
            <pc:docMk/>
            <pc:sldMk cId="2255121213" sldId="318"/>
            <ac:spMk id="2" creationId="{1927BEB7-0A62-5FD2-1D65-9DA1CD284C79}"/>
          </ac:spMkLst>
        </pc:spChg>
        <pc:spChg chg="add del mod">
          <ac:chgData name="Laasvitha ." userId="5d51ac736bbdb285" providerId="LiveId" clId="{D7C58D1D-E80D-4A5B-A69C-A926D08CB3F8}" dt="2024-11-27T17:16:13.656" v="347" actId="478"/>
          <ac:spMkLst>
            <pc:docMk/>
            <pc:sldMk cId="2255121213" sldId="318"/>
            <ac:spMk id="3" creationId="{69C81939-F1D0-EE55-9BBA-5773903C751E}"/>
          </ac:spMkLst>
        </pc:spChg>
        <pc:spChg chg="add mod">
          <ac:chgData name="Laasvitha ." userId="5d51ac736bbdb285" providerId="LiveId" clId="{D7C58D1D-E80D-4A5B-A69C-A926D08CB3F8}" dt="2024-11-27T17:28:04.722" v="405" actId="1076"/>
          <ac:spMkLst>
            <pc:docMk/>
            <pc:sldMk cId="2255121213" sldId="318"/>
            <ac:spMk id="6" creationId="{BCF757CC-C646-2681-63FF-52194F7D8416}"/>
          </ac:spMkLst>
        </pc:spChg>
        <pc:spChg chg="add mod">
          <ac:chgData name="Laasvitha ." userId="5d51ac736bbdb285" providerId="LiveId" clId="{D7C58D1D-E80D-4A5B-A69C-A926D08CB3F8}" dt="2024-11-27T17:25:52.957" v="378" actId="1076"/>
          <ac:spMkLst>
            <pc:docMk/>
            <pc:sldMk cId="2255121213" sldId="318"/>
            <ac:spMk id="11" creationId="{B5A4112F-33A6-0C27-9B2F-C771F839BCF5}"/>
          </ac:spMkLst>
        </pc:spChg>
        <pc:spChg chg="add mod">
          <ac:chgData name="Laasvitha ." userId="5d51ac736bbdb285" providerId="LiveId" clId="{D7C58D1D-E80D-4A5B-A69C-A926D08CB3F8}" dt="2024-11-27T17:26:47.171" v="392" actId="1076"/>
          <ac:spMkLst>
            <pc:docMk/>
            <pc:sldMk cId="2255121213" sldId="318"/>
            <ac:spMk id="16" creationId="{692CABBC-EB51-6A8B-5F6F-5FEE184C0B60}"/>
          </ac:spMkLst>
        </pc:spChg>
        <pc:spChg chg="add del">
          <ac:chgData name="Laasvitha ." userId="5d51ac736bbdb285" providerId="LiveId" clId="{D7C58D1D-E80D-4A5B-A69C-A926D08CB3F8}" dt="2024-11-27T17:27:26.684" v="396" actId="478"/>
          <ac:spMkLst>
            <pc:docMk/>
            <pc:sldMk cId="2255121213" sldId="318"/>
            <ac:spMk id="20" creationId="{D0DC1BDC-FF41-9BE1-8CD9-65E885F3F8E0}"/>
          </ac:spMkLst>
        </pc:spChg>
        <pc:spChg chg="add mod">
          <ac:chgData name="Laasvitha ." userId="5d51ac736bbdb285" providerId="LiveId" clId="{D7C58D1D-E80D-4A5B-A69C-A926D08CB3F8}" dt="2024-11-27T17:28:25.722" v="409" actId="14100"/>
          <ac:spMkLst>
            <pc:docMk/>
            <pc:sldMk cId="2255121213" sldId="318"/>
            <ac:spMk id="21" creationId="{C61D5CD9-C217-0A52-C017-E3E8FE57B3E3}"/>
          </ac:spMkLst>
        </pc:spChg>
        <pc:picChg chg="add mod">
          <ac:chgData name="Laasvitha ." userId="5d51ac736bbdb285" providerId="LiveId" clId="{D7C58D1D-E80D-4A5B-A69C-A926D08CB3F8}" dt="2024-11-27T17:29:42.869" v="417" actId="1582"/>
          <ac:picMkLst>
            <pc:docMk/>
            <pc:sldMk cId="2255121213" sldId="318"/>
            <ac:picMk id="5" creationId="{C57F4C10-269D-7510-A9E2-93CFA1A913C5}"/>
          </ac:picMkLst>
        </pc:picChg>
        <pc:picChg chg="add del mod">
          <ac:chgData name="Laasvitha ." userId="5d51ac736bbdb285" providerId="LiveId" clId="{D7C58D1D-E80D-4A5B-A69C-A926D08CB3F8}" dt="2024-11-27T17:29:26.537" v="416" actId="478"/>
          <ac:picMkLst>
            <pc:docMk/>
            <pc:sldMk cId="2255121213" sldId="318"/>
            <ac:picMk id="23" creationId="{951C85DA-27C9-3E1A-FB84-718DD25FE48A}"/>
          </ac:picMkLst>
        </pc:picChg>
        <pc:cxnChg chg="add del mod">
          <ac:chgData name="Laasvitha ." userId="5d51ac736bbdb285" providerId="LiveId" clId="{D7C58D1D-E80D-4A5B-A69C-A926D08CB3F8}" dt="2024-11-27T17:27:51.190" v="402" actId="478"/>
          <ac:cxnSpMkLst>
            <pc:docMk/>
            <pc:sldMk cId="2255121213" sldId="318"/>
            <ac:cxnSpMk id="8" creationId="{16E39FE9-3E85-9BAE-796C-E0EB2593DFA1}"/>
          </ac:cxnSpMkLst>
        </pc:cxnChg>
        <pc:cxnChg chg="add mod">
          <ac:chgData name="Laasvitha ." userId="5d51ac736bbdb285" providerId="LiveId" clId="{D7C58D1D-E80D-4A5B-A69C-A926D08CB3F8}" dt="2024-11-27T17:26:04.035" v="382" actId="13822"/>
          <ac:cxnSpMkLst>
            <pc:docMk/>
            <pc:sldMk cId="2255121213" sldId="318"/>
            <ac:cxnSpMk id="13" creationId="{4B7D239E-2999-C7F7-38AB-34ADEDACEC3B}"/>
          </ac:cxnSpMkLst>
        </pc:cxnChg>
        <pc:cxnChg chg="add mod">
          <ac:chgData name="Laasvitha ." userId="5d51ac736bbdb285" providerId="LiveId" clId="{D7C58D1D-E80D-4A5B-A69C-A926D08CB3F8}" dt="2024-11-27T17:26:50.151" v="393" actId="13822"/>
          <ac:cxnSpMkLst>
            <pc:docMk/>
            <pc:sldMk cId="2255121213" sldId="318"/>
            <ac:cxnSpMk id="18" creationId="{4E249067-33B9-495F-F758-79C99DF726FB}"/>
          </ac:cxnSpMkLst>
        </pc:cxnChg>
      </pc:sldChg>
      <pc:sldChg chg="addSp delSp modSp new mod">
        <pc:chgData name="Laasvitha ." userId="5d51ac736bbdb285" providerId="LiveId" clId="{D7C58D1D-E80D-4A5B-A69C-A926D08CB3F8}" dt="2024-11-27T17:41:34.280" v="445" actId="1076"/>
        <pc:sldMkLst>
          <pc:docMk/>
          <pc:sldMk cId="1307396048" sldId="319"/>
        </pc:sldMkLst>
        <pc:spChg chg="del mod">
          <ac:chgData name="Laasvitha ." userId="5d51ac736bbdb285" providerId="LiveId" clId="{D7C58D1D-E80D-4A5B-A69C-A926D08CB3F8}" dt="2024-11-27T17:34:19.576" v="422" actId="478"/>
          <ac:spMkLst>
            <pc:docMk/>
            <pc:sldMk cId="1307396048" sldId="319"/>
            <ac:spMk id="2" creationId="{05A314B1-8D9C-C26D-FE69-3725E44D70BC}"/>
          </ac:spMkLst>
        </pc:spChg>
        <pc:spChg chg="del mod">
          <ac:chgData name="Laasvitha ." userId="5d51ac736bbdb285" providerId="LiveId" clId="{D7C58D1D-E80D-4A5B-A69C-A926D08CB3F8}" dt="2024-11-27T17:34:17.183" v="420" actId="478"/>
          <ac:spMkLst>
            <pc:docMk/>
            <pc:sldMk cId="1307396048" sldId="319"/>
            <ac:spMk id="3" creationId="{CD6B2C31-5874-B1D5-CEBA-AD1E7D289155}"/>
          </ac:spMkLst>
        </pc:spChg>
        <pc:picChg chg="add mod">
          <ac:chgData name="Laasvitha ." userId="5d51ac736bbdb285" providerId="LiveId" clId="{D7C58D1D-E80D-4A5B-A69C-A926D08CB3F8}" dt="2024-11-27T17:41:14.118" v="441" actId="1076"/>
          <ac:picMkLst>
            <pc:docMk/>
            <pc:sldMk cId="1307396048" sldId="319"/>
            <ac:picMk id="5" creationId="{E5C6F542-D5D4-9554-83C7-A0F10F51D173}"/>
          </ac:picMkLst>
        </pc:picChg>
        <pc:picChg chg="add mod">
          <ac:chgData name="Laasvitha ." userId="5d51ac736bbdb285" providerId="LiveId" clId="{D7C58D1D-E80D-4A5B-A69C-A926D08CB3F8}" dt="2024-11-27T17:41:34.280" v="445" actId="1076"/>
          <ac:picMkLst>
            <pc:docMk/>
            <pc:sldMk cId="1307396048" sldId="319"/>
            <ac:picMk id="7" creationId="{E9838E9B-61CE-F1FC-2C08-A8B0D6E7B545}"/>
          </ac:picMkLst>
        </pc:picChg>
      </pc:sldChg>
      <pc:sldChg chg="addSp delSp modSp new mod">
        <pc:chgData name="Laasvitha ." userId="5d51ac736bbdb285" providerId="LiveId" clId="{D7C58D1D-E80D-4A5B-A69C-A926D08CB3F8}" dt="2024-11-27T17:45:49.686" v="466" actId="1076"/>
        <pc:sldMkLst>
          <pc:docMk/>
          <pc:sldMk cId="3771351564" sldId="320"/>
        </pc:sldMkLst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2" creationId="{BD1889E9-9095-04A0-BD6A-398A47FF4233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3" creationId="{41807115-801F-0C5E-B20E-B829FFC3160C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4" creationId="{973A05F8-009B-56E3-EF10-B60843A3EE6C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5" creationId="{5EDF5CB3-C979-015A-EC13-605734DB8F5B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6" creationId="{3FE2B90D-BE4A-BEE4-23BD-5B1FF84D155A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7" creationId="{8532CDFD-B1CA-642F-1652-C4E9B6F25075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8" creationId="{ADE9533F-1FBE-8247-F768-7804C5C9F0CC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9" creationId="{8F0E5D38-40DA-7580-2CC5-4EF33A6C2621}"/>
          </ac:spMkLst>
        </pc:spChg>
        <pc:spChg chg="del">
          <ac:chgData name="Laasvitha ." userId="5d51ac736bbdb285" providerId="LiveId" clId="{D7C58D1D-E80D-4A5B-A69C-A926D08CB3F8}" dt="2024-11-27T17:43:00.392" v="449" actId="478"/>
          <ac:spMkLst>
            <pc:docMk/>
            <pc:sldMk cId="3771351564" sldId="320"/>
            <ac:spMk id="10" creationId="{AF843E1C-9644-0559-7108-03AE8B546057}"/>
          </ac:spMkLst>
        </pc:spChg>
        <pc:picChg chg="add mod">
          <ac:chgData name="Laasvitha ." userId="5d51ac736bbdb285" providerId="LiveId" clId="{D7C58D1D-E80D-4A5B-A69C-A926D08CB3F8}" dt="2024-11-27T17:45:49.686" v="466" actId="1076"/>
          <ac:picMkLst>
            <pc:docMk/>
            <pc:sldMk cId="3771351564" sldId="320"/>
            <ac:picMk id="12" creationId="{9BD485FF-67E6-E9C6-2684-57E598D21C17}"/>
          </ac:picMkLst>
        </pc:picChg>
        <pc:picChg chg="add mod">
          <ac:chgData name="Laasvitha ." userId="5d51ac736bbdb285" providerId="LiveId" clId="{D7C58D1D-E80D-4A5B-A69C-A926D08CB3F8}" dt="2024-11-27T17:45:46.269" v="465" actId="14100"/>
          <ac:picMkLst>
            <pc:docMk/>
            <pc:sldMk cId="3771351564" sldId="320"/>
            <ac:picMk id="14" creationId="{1756C997-34ED-8436-66F3-CC626B4042AA}"/>
          </ac:picMkLst>
        </pc:picChg>
      </pc:sldChg>
      <pc:sldChg chg="add del">
        <pc:chgData name="Laasvitha ." userId="5d51ac736bbdb285" providerId="LiveId" clId="{D7C58D1D-E80D-4A5B-A69C-A926D08CB3F8}" dt="2024-11-27T17:42:55.778" v="447" actId="2890"/>
        <pc:sldMkLst>
          <pc:docMk/>
          <pc:sldMk cId="3808737804" sldId="320"/>
        </pc:sldMkLst>
      </pc:sldChg>
      <pc:sldChg chg="addSp delSp modSp new mod">
        <pc:chgData name="Laasvitha ." userId="5d51ac736bbdb285" providerId="LiveId" clId="{D7C58D1D-E80D-4A5B-A69C-A926D08CB3F8}" dt="2024-11-27T17:49:19.188" v="482" actId="1076"/>
        <pc:sldMkLst>
          <pc:docMk/>
          <pc:sldMk cId="925768014" sldId="321"/>
        </pc:sldMkLst>
        <pc:spChg chg="del mod">
          <ac:chgData name="Laasvitha ." userId="5d51ac736bbdb285" providerId="LiveId" clId="{D7C58D1D-E80D-4A5B-A69C-A926D08CB3F8}" dt="2024-11-27T17:46:19.463" v="469" actId="478"/>
          <ac:spMkLst>
            <pc:docMk/>
            <pc:sldMk cId="925768014" sldId="321"/>
            <ac:spMk id="2" creationId="{6033F6DC-653A-2C98-FB03-9C8D0526F073}"/>
          </ac:spMkLst>
        </pc:spChg>
        <pc:picChg chg="add mod">
          <ac:chgData name="Laasvitha ." userId="5d51ac736bbdb285" providerId="LiveId" clId="{D7C58D1D-E80D-4A5B-A69C-A926D08CB3F8}" dt="2024-11-27T17:49:19.188" v="482" actId="1076"/>
          <ac:picMkLst>
            <pc:docMk/>
            <pc:sldMk cId="925768014" sldId="321"/>
            <ac:picMk id="4" creationId="{2C3A6B2B-A4A0-B582-15F4-EFA08B10345A}"/>
          </ac:picMkLst>
        </pc:picChg>
        <pc:picChg chg="add mod">
          <ac:chgData name="Laasvitha ." userId="5d51ac736bbdb285" providerId="LiveId" clId="{D7C58D1D-E80D-4A5B-A69C-A926D08CB3F8}" dt="2024-11-27T17:48:54.090" v="478" actId="1582"/>
          <ac:picMkLst>
            <pc:docMk/>
            <pc:sldMk cId="925768014" sldId="321"/>
            <ac:picMk id="6" creationId="{42C2B967-FF35-3949-8589-B3592DD140ED}"/>
          </ac:picMkLst>
        </pc:picChg>
      </pc:sldChg>
      <pc:sldChg chg="addSp delSp modSp new mod">
        <pc:chgData name="Laasvitha ." userId="5d51ac736bbdb285" providerId="LiveId" clId="{D7C58D1D-E80D-4A5B-A69C-A926D08CB3F8}" dt="2024-11-27T17:52:56.285" v="498" actId="1076"/>
        <pc:sldMkLst>
          <pc:docMk/>
          <pc:sldMk cId="537114887" sldId="322"/>
        </pc:sldMkLst>
        <pc:spChg chg="del mod">
          <ac:chgData name="Laasvitha ." userId="5d51ac736bbdb285" providerId="LiveId" clId="{D7C58D1D-E80D-4A5B-A69C-A926D08CB3F8}" dt="2024-11-27T17:50:28.542" v="485" actId="478"/>
          <ac:spMkLst>
            <pc:docMk/>
            <pc:sldMk cId="537114887" sldId="322"/>
            <ac:spMk id="2" creationId="{A8C4E1C8-F86E-CA59-19A3-707905E8DF96}"/>
          </ac:spMkLst>
        </pc:spChg>
        <pc:spChg chg="del mod">
          <ac:chgData name="Laasvitha ." userId="5d51ac736bbdb285" providerId="LiveId" clId="{D7C58D1D-E80D-4A5B-A69C-A926D08CB3F8}" dt="2024-11-27T17:50:30.972" v="487" actId="478"/>
          <ac:spMkLst>
            <pc:docMk/>
            <pc:sldMk cId="537114887" sldId="322"/>
            <ac:spMk id="3" creationId="{F1EB0238-2425-DC38-97C1-EF220BB1DCAD}"/>
          </ac:spMkLst>
        </pc:spChg>
        <pc:picChg chg="add mod">
          <ac:chgData name="Laasvitha ." userId="5d51ac736bbdb285" providerId="LiveId" clId="{D7C58D1D-E80D-4A5B-A69C-A926D08CB3F8}" dt="2024-11-27T17:51:32.439" v="492" actId="1582"/>
          <ac:picMkLst>
            <pc:docMk/>
            <pc:sldMk cId="537114887" sldId="322"/>
            <ac:picMk id="5" creationId="{444808AD-87B7-10C1-A11B-D1CFC2550BD7}"/>
          </ac:picMkLst>
        </pc:picChg>
        <pc:picChg chg="add mod">
          <ac:chgData name="Laasvitha ." userId="5d51ac736bbdb285" providerId="LiveId" clId="{D7C58D1D-E80D-4A5B-A69C-A926D08CB3F8}" dt="2024-11-27T17:52:56.285" v="498" actId="1076"/>
          <ac:picMkLst>
            <pc:docMk/>
            <pc:sldMk cId="537114887" sldId="322"/>
            <ac:picMk id="7" creationId="{5B1CF4EA-1CBC-A334-C5B7-8DA0619F0100}"/>
          </ac:picMkLst>
        </pc:picChg>
      </pc:sldChg>
      <pc:sldChg chg="addSp delSp modSp new del mod">
        <pc:chgData name="Laasvitha ." userId="5d51ac736bbdb285" providerId="LiveId" clId="{D7C58D1D-E80D-4A5B-A69C-A926D08CB3F8}" dt="2024-11-27T19:48:05.599" v="605" actId="47"/>
        <pc:sldMkLst>
          <pc:docMk/>
          <pc:sldMk cId="3523417482" sldId="323"/>
        </pc:sldMkLst>
        <pc:spChg chg="del mod">
          <ac:chgData name="Laasvitha ." userId="5d51ac736bbdb285" providerId="LiveId" clId="{D7C58D1D-E80D-4A5B-A69C-A926D08CB3F8}" dt="2024-11-27T19:34:39.708" v="511" actId="478"/>
          <ac:spMkLst>
            <pc:docMk/>
            <pc:sldMk cId="3523417482" sldId="323"/>
            <ac:spMk id="2" creationId="{04E16431-47E4-6925-BB9E-9F3C86362299}"/>
          </ac:spMkLst>
        </pc:spChg>
        <pc:spChg chg="add del mod">
          <ac:chgData name="Laasvitha ." userId="5d51ac736bbdb285" providerId="LiveId" clId="{D7C58D1D-E80D-4A5B-A69C-A926D08CB3F8}" dt="2024-11-27T19:43:08.617" v="557" actId="478"/>
          <ac:spMkLst>
            <pc:docMk/>
            <pc:sldMk cId="3523417482" sldId="323"/>
            <ac:spMk id="21" creationId="{F41DFD0A-8685-01C3-8F75-5D1BADB47561}"/>
          </ac:spMkLst>
        </pc:sp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3" creationId="{A6D0886C-C782-A0AB-D344-205C7303A2E5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4" creationId="{320517CA-65B1-3F2C-7CE3-B436A0438ADA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5" creationId="{8765B04F-2149-E809-1950-BB32A7BC586A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6" creationId="{4D6B19DE-626E-3974-C834-359018139F7A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7" creationId="{BF16A911-46F8-302E-9157-DB8E59050C65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8" creationId="{150A766F-7D08-9C33-3269-644B49168E00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9" creationId="{B65F3FD9-09E3-BA54-3351-23C4D5A20450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0" creationId="{3A2E889F-4481-EC21-E887-AF68DAA2007D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1" creationId="{E07BCB6F-E60E-2C63-18B3-D57D6860B8BE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2" creationId="{250B0C56-CB3D-9CC2-BF0E-730026C9495A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3" creationId="{F12F36CE-F880-CD9E-29F5-3A64168C9CFF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4" creationId="{04389E6F-D359-DC9F-C1E6-661FC382CE9B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5" creationId="{B4679AEB-8C10-CAA1-A57D-88F65639F5FA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6" creationId="{CB5F8BFB-80E7-3FC4-F9B6-B627FA206C74}"/>
          </ac:graphicFrameMkLst>
        </pc:graphicFrameChg>
        <pc:graphicFrameChg chg="add mod">
          <ac:chgData name="Laasvitha ." userId="5d51ac736bbdb285" providerId="LiveId" clId="{D7C58D1D-E80D-4A5B-A69C-A926D08CB3F8}" dt="2024-11-27T19:37:42.348" v="514"/>
          <ac:graphicFrameMkLst>
            <pc:docMk/>
            <pc:sldMk cId="3523417482" sldId="323"/>
            <ac:graphicFrameMk id="17" creationId="{D5CF0992-E0DF-D108-4585-1D94E4226B61}"/>
          </ac:graphicFrameMkLst>
        </pc:graphicFrameChg>
        <pc:graphicFrameChg chg="add mod modGraphic">
          <ac:chgData name="Laasvitha ." userId="5d51ac736bbdb285" providerId="LiveId" clId="{D7C58D1D-E80D-4A5B-A69C-A926D08CB3F8}" dt="2024-11-27T19:37:48.136" v="516" actId="14100"/>
          <ac:graphicFrameMkLst>
            <pc:docMk/>
            <pc:sldMk cId="3523417482" sldId="323"/>
            <ac:graphicFrameMk id="18" creationId="{03A06195-9609-4C7F-7BAD-C1EA8670B90A}"/>
          </ac:graphicFrameMkLst>
        </pc:graphicFrameChg>
        <pc:graphicFrameChg chg="add del mod modGraphic">
          <ac:chgData name="Laasvitha ." userId="5d51ac736bbdb285" providerId="LiveId" clId="{D7C58D1D-E80D-4A5B-A69C-A926D08CB3F8}" dt="2024-11-27T19:42:49.795" v="553" actId="478"/>
          <ac:graphicFrameMkLst>
            <pc:docMk/>
            <pc:sldMk cId="3523417482" sldId="323"/>
            <ac:graphicFrameMk id="19" creationId="{27300E93-00FF-6F59-50BC-A4D6158A92B6}"/>
          </ac:graphicFrameMkLst>
        </pc:graphicFrameChg>
        <pc:graphicFrameChg chg="add mod modGraphic">
          <ac:chgData name="Laasvitha ." userId="5d51ac736bbdb285" providerId="LiveId" clId="{D7C58D1D-E80D-4A5B-A69C-A926D08CB3F8}" dt="2024-11-27T19:43:52.913" v="563" actId="572"/>
          <ac:graphicFrameMkLst>
            <pc:docMk/>
            <pc:sldMk cId="3523417482" sldId="323"/>
            <ac:graphicFrameMk id="20" creationId="{E0DEF824-6809-C48F-F550-F03B9111B5B3}"/>
          </ac:graphicFrameMkLst>
        </pc:graphicFrameChg>
        <pc:graphicFrameChg chg="add del">
          <ac:chgData name="Laasvitha ." userId="5d51ac736bbdb285" providerId="LiveId" clId="{D7C58D1D-E80D-4A5B-A69C-A926D08CB3F8}" dt="2024-11-27T19:44:00.629" v="565" actId="3680"/>
          <ac:graphicFrameMkLst>
            <pc:docMk/>
            <pc:sldMk cId="3523417482" sldId="323"/>
            <ac:graphicFrameMk id="22" creationId="{3A3D382D-E0E5-8156-7ECD-824A8714F7DB}"/>
          </ac:graphicFrameMkLst>
        </pc:graphicFrameChg>
      </pc:sldChg>
      <pc:sldChg chg="addSp delSp modSp new mod ord">
        <pc:chgData name="Laasvitha ." userId="5d51ac736bbdb285" providerId="LiveId" clId="{D7C58D1D-E80D-4A5B-A69C-A926D08CB3F8}" dt="2024-11-27T20:07:51.746" v="663"/>
        <pc:sldMkLst>
          <pc:docMk/>
          <pc:sldMk cId="2707968901" sldId="324"/>
        </pc:sldMkLst>
        <pc:spChg chg="del mod">
          <ac:chgData name="Laasvitha ." userId="5d51ac736bbdb285" providerId="LiveId" clId="{D7C58D1D-E80D-4A5B-A69C-A926D08CB3F8}" dt="2024-11-27T19:44:10.965" v="568" actId="478"/>
          <ac:spMkLst>
            <pc:docMk/>
            <pc:sldMk cId="2707968901" sldId="324"/>
            <ac:spMk id="2" creationId="{0E9ABEAB-FD29-5A3D-4B23-63D8CCDF3D65}"/>
          </ac:spMkLst>
        </pc:spChg>
        <pc:spChg chg="add mod">
          <ac:chgData name="Laasvitha ." userId="5d51ac736bbdb285" providerId="LiveId" clId="{D7C58D1D-E80D-4A5B-A69C-A926D08CB3F8}" dt="2024-11-27T20:07:27.856" v="661" actId="20577"/>
          <ac:spMkLst>
            <pc:docMk/>
            <pc:sldMk cId="2707968901" sldId="324"/>
            <ac:spMk id="2" creationId="{864D53B9-01D2-1F08-F3E5-EC4C3B41AADE}"/>
          </ac:spMkLst>
        </pc:spChg>
        <pc:graphicFrameChg chg="add mod modGraphic">
          <ac:chgData name="Laasvitha ." userId="5d51ac736bbdb285" providerId="LiveId" clId="{D7C58D1D-E80D-4A5B-A69C-A926D08CB3F8}" dt="2024-11-27T20:06:24.070" v="635" actId="1076"/>
          <ac:graphicFrameMkLst>
            <pc:docMk/>
            <pc:sldMk cId="2707968901" sldId="324"/>
            <ac:graphicFrameMk id="3" creationId="{3AE822CE-0270-3472-F3EE-686857140FF0}"/>
          </ac:graphicFrameMkLst>
        </pc:graphicFrameChg>
      </pc:sldChg>
    </pc:docChg>
  </pc:docChgLst>
  <pc:docChgLst>
    <pc:chgData name="Laasvitha ." userId="5d51ac736bbdb285" providerId="LiveId" clId="{88561A82-ECBF-4E6E-9065-33658E7E0EC3}"/>
    <pc:docChg chg="undo custSel addSld delSld modSld sldOrd">
      <pc:chgData name="Laasvitha ." userId="5d51ac736bbdb285" providerId="LiveId" clId="{88561A82-ECBF-4E6E-9065-33658E7E0EC3}" dt="2024-11-15T10:36:25.697" v="668" actId="1076"/>
      <pc:docMkLst>
        <pc:docMk/>
      </pc:docMkLst>
      <pc:sldChg chg="addSp delSp modSp add mod">
        <pc:chgData name="Laasvitha ." userId="5d51ac736bbdb285" providerId="LiveId" clId="{88561A82-ECBF-4E6E-9065-33658E7E0EC3}" dt="2024-11-15T10:03:18.763" v="667" actId="1076"/>
        <pc:sldMkLst>
          <pc:docMk/>
          <pc:sldMk cId="0" sldId="267"/>
        </pc:sldMkLst>
        <pc:spChg chg="add del mod">
          <ac:chgData name="Laasvitha ." userId="5d51ac736bbdb285" providerId="LiveId" clId="{88561A82-ECBF-4E6E-9065-33658E7E0EC3}" dt="2024-11-15T10:01:47.347" v="605" actId="478"/>
          <ac:spMkLst>
            <pc:docMk/>
            <pc:sldMk cId="0" sldId="267"/>
            <ac:spMk id="3" creationId="{86B31056-1AC1-B7E1-8E50-0D711EB349A1}"/>
          </ac:spMkLst>
        </pc:spChg>
        <pc:spChg chg="add mod">
          <ac:chgData name="Laasvitha ." userId="5d51ac736bbdb285" providerId="LiveId" clId="{88561A82-ECBF-4E6E-9065-33658E7E0EC3}" dt="2024-11-15T10:03:18.763" v="667" actId="1076"/>
          <ac:spMkLst>
            <pc:docMk/>
            <pc:sldMk cId="0" sldId="267"/>
            <ac:spMk id="4" creationId="{7951DAB8-7084-4290-8049-78A2A45DB621}"/>
          </ac:spMkLst>
        </pc:spChg>
        <pc:spChg chg="add mod">
          <ac:chgData name="Laasvitha ." userId="5d51ac736bbdb285" providerId="LiveId" clId="{88561A82-ECBF-4E6E-9065-33658E7E0EC3}" dt="2024-11-15T10:03:09.710" v="666" actId="14100"/>
          <ac:spMkLst>
            <pc:docMk/>
            <pc:sldMk cId="0" sldId="267"/>
            <ac:spMk id="5" creationId="{030713F4-F7E9-CC3E-B295-6660F5291BF6}"/>
          </ac:spMkLst>
        </pc:spChg>
        <pc:spChg chg="del mod">
          <ac:chgData name="Laasvitha ." userId="5d51ac736bbdb285" providerId="LiveId" clId="{88561A82-ECBF-4E6E-9065-33658E7E0EC3}" dt="2024-11-15T10:01:43.336" v="603" actId="478"/>
          <ac:spMkLst>
            <pc:docMk/>
            <pc:sldMk cId="0" sldId="267"/>
            <ac:spMk id="855" creationId="{00000000-0000-0000-0000-000000000000}"/>
          </ac:spMkLst>
        </pc:spChg>
        <pc:grpChg chg="mod">
          <ac:chgData name="Laasvitha ." userId="5d51ac736bbdb285" providerId="LiveId" clId="{88561A82-ECBF-4E6E-9065-33658E7E0EC3}" dt="2024-11-15T10:01:54.225" v="608" actId="1076"/>
          <ac:grpSpMkLst>
            <pc:docMk/>
            <pc:sldMk cId="0" sldId="267"/>
            <ac:grpSpMk id="816" creationId="{00000000-0000-0000-0000-000000000000}"/>
          </ac:grpSpMkLst>
        </pc:grpChg>
      </pc:sldChg>
      <pc:sldChg chg="addSp modSp add mod">
        <pc:chgData name="Laasvitha ." userId="5d51ac736bbdb285" providerId="LiveId" clId="{88561A82-ECBF-4E6E-9065-33658E7E0EC3}" dt="2024-11-15T10:36:25.697" v="668" actId="1076"/>
        <pc:sldMkLst>
          <pc:docMk/>
          <pc:sldMk cId="485290970" sldId="301"/>
        </pc:sldMkLst>
        <pc:spChg chg="add mod">
          <ac:chgData name="Laasvitha ." userId="5d51ac736bbdb285" providerId="LiveId" clId="{88561A82-ECBF-4E6E-9065-33658E7E0EC3}" dt="2024-11-15T10:36:25.697" v="668" actId="1076"/>
          <ac:spMkLst>
            <pc:docMk/>
            <pc:sldMk cId="485290970" sldId="301"/>
            <ac:spMk id="3" creationId="{BAEFC8CE-F8FB-C966-51B5-2195E095B222}"/>
          </ac:spMkLst>
        </pc:spChg>
      </pc:sldChg>
      <pc:sldChg chg="addSp delSp del mod">
        <pc:chgData name="Laasvitha ." userId="5d51ac736bbdb285" providerId="LiveId" clId="{88561A82-ECBF-4E6E-9065-33658E7E0EC3}" dt="2024-11-15T08:48:44.460" v="19" actId="47"/>
        <pc:sldMkLst>
          <pc:docMk/>
          <pc:sldMk cId="2407338467" sldId="302"/>
        </pc:sldMkLst>
        <pc:picChg chg="add del">
          <ac:chgData name="Laasvitha ." userId="5d51ac736bbdb285" providerId="LiveId" clId="{88561A82-ECBF-4E6E-9065-33658E7E0EC3}" dt="2024-11-15T08:47:20.987" v="9" actId="478"/>
          <ac:picMkLst>
            <pc:docMk/>
            <pc:sldMk cId="2407338467" sldId="302"/>
            <ac:picMk id="2" creationId="{1F4DAF82-C2AE-3A64-22A6-AA63EA783C5A}"/>
          </ac:picMkLst>
        </pc:picChg>
      </pc:sldChg>
      <pc:sldChg chg="addSp modSp mod ord">
        <pc:chgData name="Laasvitha ." userId="5d51ac736bbdb285" providerId="LiveId" clId="{88561A82-ECBF-4E6E-9065-33658E7E0EC3}" dt="2024-11-15T09:28:05.583" v="367" actId="14100"/>
        <pc:sldMkLst>
          <pc:docMk/>
          <pc:sldMk cId="3735524533" sldId="304"/>
        </pc:sldMkLst>
        <pc:spChg chg="add mod">
          <ac:chgData name="Laasvitha ." userId="5d51ac736bbdb285" providerId="LiveId" clId="{88561A82-ECBF-4E6E-9065-33658E7E0EC3}" dt="2024-11-15T08:55:18.767" v="86"/>
          <ac:spMkLst>
            <pc:docMk/>
            <pc:sldMk cId="3735524533" sldId="304"/>
            <ac:spMk id="2" creationId="{F86C5E11-EA67-2189-B60A-BC64A8B6BC57}"/>
          </ac:spMkLst>
        </pc:spChg>
        <pc:spChg chg="add mod">
          <ac:chgData name="Laasvitha ." userId="5d51ac736bbdb285" providerId="LiveId" clId="{88561A82-ECBF-4E6E-9065-33658E7E0EC3}" dt="2024-11-15T09:16:45.811" v="267" actId="20577"/>
          <ac:spMkLst>
            <pc:docMk/>
            <pc:sldMk cId="3735524533" sldId="304"/>
            <ac:spMk id="3" creationId="{730A83D9-205A-AC1C-D7F1-8E26D66506D7}"/>
          </ac:spMkLst>
        </pc:spChg>
        <pc:spChg chg="add mod ord">
          <ac:chgData name="Laasvitha ." userId="5d51ac736bbdb285" providerId="LiveId" clId="{88561A82-ECBF-4E6E-9065-33658E7E0EC3}" dt="2024-11-15T09:25:13.241" v="333" actId="14100"/>
          <ac:spMkLst>
            <pc:docMk/>
            <pc:sldMk cId="3735524533" sldId="304"/>
            <ac:spMk id="5" creationId="{4EC31FB8-F87C-7860-B5B7-85A0AD70363F}"/>
          </ac:spMkLst>
        </pc:spChg>
        <pc:spChg chg="add mod">
          <ac:chgData name="Laasvitha ." userId="5d51ac736bbdb285" providerId="LiveId" clId="{88561A82-ECBF-4E6E-9065-33658E7E0EC3}" dt="2024-11-15T09:20:26.543" v="288" actId="2085"/>
          <ac:spMkLst>
            <pc:docMk/>
            <pc:sldMk cId="3735524533" sldId="304"/>
            <ac:spMk id="6" creationId="{D95D9516-2A8C-4E0A-54F8-B11AA2E3D451}"/>
          </ac:spMkLst>
        </pc:spChg>
        <pc:spChg chg="add mod">
          <ac:chgData name="Laasvitha ." userId="5d51ac736bbdb285" providerId="LiveId" clId="{88561A82-ECBF-4E6E-9065-33658E7E0EC3}" dt="2024-11-15T09:25:12.220" v="331" actId="14100"/>
          <ac:spMkLst>
            <pc:docMk/>
            <pc:sldMk cId="3735524533" sldId="304"/>
            <ac:spMk id="7" creationId="{B74B5DE2-3403-F0E1-99BC-F807F1AD4CB9}"/>
          </ac:spMkLst>
        </pc:spChg>
        <pc:spChg chg="add mod">
          <ac:chgData name="Laasvitha ." userId="5d51ac736bbdb285" providerId="LiveId" clId="{88561A82-ECBF-4E6E-9065-33658E7E0EC3}" dt="2024-11-15T09:25:44.710" v="344" actId="14100"/>
          <ac:spMkLst>
            <pc:docMk/>
            <pc:sldMk cId="3735524533" sldId="304"/>
            <ac:spMk id="8" creationId="{A64B32A1-8B5F-B7BA-272D-DAA40D9A1677}"/>
          </ac:spMkLst>
        </pc:spChg>
        <pc:spChg chg="add mod">
          <ac:chgData name="Laasvitha ." userId="5d51ac736bbdb285" providerId="LiveId" clId="{88561A82-ECBF-4E6E-9065-33658E7E0EC3}" dt="2024-11-15T09:25:33.246" v="342" actId="113"/>
          <ac:spMkLst>
            <pc:docMk/>
            <pc:sldMk cId="3735524533" sldId="304"/>
            <ac:spMk id="9" creationId="{AB36092D-F14F-C922-606C-DE3029843774}"/>
          </ac:spMkLst>
        </pc:spChg>
        <pc:picChg chg="add mod">
          <ac:chgData name="Laasvitha ." userId="5d51ac736bbdb285" providerId="LiveId" clId="{88561A82-ECBF-4E6E-9065-33658E7E0EC3}" dt="2024-11-15T09:25:15.312" v="337" actId="1076"/>
          <ac:picMkLst>
            <pc:docMk/>
            <pc:sldMk cId="3735524533" sldId="304"/>
            <ac:picMk id="4" creationId="{07B4B9D2-9B0C-109A-E1CF-CF58C7CBA226}"/>
          </ac:picMkLst>
        </pc:picChg>
        <pc:cxnChg chg="add mod">
          <ac:chgData name="Laasvitha ." userId="5d51ac736bbdb285" providerId="LiveId" clId="{88561A82-ECBF-4E6E-9065-33658E7E0EC3}" dt="2024-11-15T09:27:41.925" v="363" actId="14100"/>
          <ac:cxnSpMkLst>
            <pc:docMk/>
            <pc:sldMk cId="3735524533" sldId="304"/>
            <ac:cxnSpMk id="11" creationId="{9B3BCC6A-48F5-43F6-9559-060B6073711B}"/>
          </ac:cxnSpMkLst>
        </pc:cxnChg>
        <pc:cxnChg chg="add mod">
          <ac:chgData name="Laasvitha ." userId="5d51ac736bbdb285" providerId="LiveId" clId="{88561A82-ECBF-4E6E-9065-33658E7E0EC3}" dt="2024-11-15T09:27:34.486" v="361" actId="14100"/>
          <ac:cxnSpMkLst>
            <pc:docMk/>
            <pc:sldMk cId="3735524533" sldId="304"/>
            <ac:cxnSpMk id="14" creationId="{9C5B0A7C-2B77-E078-D078-4409A9438786}"/>
          </ac:cxnSpMkLst>
        </pc:cxnChg>
        <pc:cxnChg chg="add mod">
          <ac:chgData name="Laasvitha ." userId="5d51ac736bbdb285" providerId="LiveId" clId="{88561A82-ECBF-4E6E-9065-33658E7E0EC3}" dt="2024-11-15T09:27:37.247" v="362" actId="14100"/>
          <ac:cxnSpMkLst>
            <pc:docMk/>
            <pc:sldMk cId="3735524533" sldId="304"/>
            <ac:cxnSpMk id="21" creationId="{254F0DFA-2479-8516-FFAB-AB03E08FCDAC}"/>
          </ac:cxnSpMkLst>
        </pc:cxnChg>
        <pc:cxnChg chg="add mod">
          <ac:chgData name="Laasvitha ." userId="5d51ac736bbdb285" providerId="LiveId" clId="{88561A82-ECBF-4E6E-9065-33658E7E0EC3}" dt="2024-11-15T09:28:05.583" v="367" actId="14100"/>
          <ac:cxnSpMkLst>
            <pc:docMk/>
            <pc:sldMk cId="3735524533" sldId="304"/>
            <ac:cxnSpMk id="24" creationId="{EBA8187F-5011-A4BC-99BD-2AE3172CCAD5}"/>
          </ac:cxnSpMkLst>
        </pc:cxnChg>
      </pc:sldChg>
      <pc:sldChg chg="addSp delSp modSp mod">
        <pc:chgData name="Laasvitha ." userId="5d51ac736bbdb285" providerId="LiveId" clId="{88561A82-ECBF-4E6E-9065-33658E7E0EC3}" dt="2024-11-15T09:17:59.249" v="279" actId="1582"/>
        <pc:sldMkLst>
          <pc:docMk/>
          <pc:sldMk cId="2083755005" sldId="307"/>
        </pc:sldMkLst>
        <pc:spChg chg="add mod">
          <ac:chgData name="Laasvitha ." userId="5d51ac736bbdb285" providerId="LiveId" clId="{88561A82-ECBF-4E6E-9065-33658E7E0EC3}" dt="2024-11-15T08:53:55.224" v="60" actId="1076"/>
          <ac:spMkLst>
            <pc:docMk/>
            <pc:sldMk cId="2083755005" sldId="307"/>
            <ac:spMk id="2" creationId="{A00AD606-249C-B7D5-FFFE-1D3997165222}"/>
          </ac:spMkLst>
        </pc:spChg>
        <pc:spChg chg="add mod">
          <ac:chgData name="Laasvitha ." userId="5d51ac736bbdb285" providerId="LiveId" clId="{88561A82-ECBF-4E6E-9065-33658E7E0EC3}" dt="2024-11-15T08:54:59.130" v="81" actId="1076"/>
          <ac:spMkLst>
            <pc:docMk/>
            <pc:sldMk cId="2083755005" sldId="307"/>
            <ac:spMk id="4" creationId="{90CD350A-6D91-8DF3-9E79-FD10235C0819}"/>
          </ac:spMkLst>
        </pc:spChg>
        <pc:spChg chg="add mod">
          <ac:chgData name="Laasvitha ." userId="5d51ac736bbdb285" providerId="LiveId" clId="{88561A82-ECBF-4E6E-9065-33658E7E0EC3}" dt="2024-11-15T09:09:02.169" v="182" actId="20577"/>
          <ac:spMkLst>
            <pc:docMk/>
            <pc:sldMk cId="2083755005" sldId="307"/>
            <ac:spMk id="7" creationId="{94FA3811-6C77-BC2F-E7A0-47557F2D2240}"/>
          </ac:spMkLst>
        </pc:spChg>
        <pc:spChg chg="add del mod">
          <ac:chgData name="Laasvitha ." userId="5d51ac736bbdb285" providerId="LiveId" clId="{88561A82-ECBF-4E6E-9065-33658E7E0EC3}" dt="2024-11-15T09:08:12.610" v="175"/>
          <ac:spMkLst>
            <pc:docMk/>
            <pc:sldMk cId="2083755005" sldId="307"/>
            <ac:spMk id="8" creationId="{C9D2F686-F763-6DBF-B591-3C3E86E92D5A}"/>
          </ac:spMkLst>
        </pc:spChg>
        <pc:spChg chg="add mod">
          <ac:chgData name="Laasvitha ." userId="5d51ac736bbdb285" providerId="LiveId" clId="{88561A82-ECBF-4E6E-9065-33658E7E0EC3}" dt="2024-11-15T09:09:17.720" v="185" actId="1076"/>
          <ac:spMkLst>
            <pc:docMk/>
            <pc:sldMk cId="2083755005" sldId="307"/>
            <ac:spMk id="9" creationId="{82684763-4862-7C7D-89A7-ECCDDC6EDBD9}"/>
          </ac:spMkLst>
        </pc:spChg>
        <pc:spChg chg="add del">
          <ac:chgData name="Laasvitha ." userId="5d51ac736bbdb285" providerId="LiveId" clId="{88561A82-ECBF-4E6E-9065-33658E7E0EC3}" dt="2024-11-15T09:12:23.529" v="213" actId="478"/>
          <ac:spMkLst>
            <pc:docMk/>
            <pc:sldMk cId="2083755005" sldId="307"/>
            <ac:spMk id="28" creationId="{4AD608F1-604D-89A1-6D57-CD149CAE6F59}"/>
          </ac:spMkLst>
        </pc:spChg>
        <pc:spChg chg="add del mod">
          <ac:chgData name="Laasvitha ." userId="5d51ac736bbdb285" providerId="LiveId" clId="{88561A82-ECBF-4E6E-9065-33658E7E0EC3}" dt="2024-11-15T09:12:43.123" v="216" actId="478"/>
          <ac:spMkLst>
            <pc:docMk/>
            <pc:sldMk cId="2083755005" sldId="307"/>
            <ac:spMk id="29" creationId="{4C494D27-259B-3847-4344-E1B6F323493F}"/>
          </ac:spMkLst>
        </pc:spChg>
        <pc:spChg chg="add del mod">
          <ac:chgData name="Laasvitha ." userId="5d51ac736bbdb285" providerId="LiveId" clId="{88561A82-ECBF-4E6E-9065-33658E7E0EC3}" dt="2024-11-15T09:13:23.181" v="224" actId="478"/>
          <ac:spMkLst>
            <pc:docMk/>
            <pc:sldMk cId="2083755005" sldId="307"/>
            <ac:spMk id="30" creationId="{570633FF-1003-76C9-0B25-4A123691187F}"/>
          </ac:spMkLst>
        </pc:spChg>
        <pc:picChg chg="add mod">
          <ac:chgData name="Laasvitha ." userId="5d51ac736bbdb285" providerId="LiveId" clId="{88561A82-ECBF-4E6E-9065-33658E7E0EC3}" dt="2024-11-15T09:17:59.249" v="279" actId="1582"/>
          <ac:picMkLst>
            <pc:docMk/>
            <pc:sldMk cId="2083755005" sldId="307"/>
            <ac:picMk id="6" creationId="{4C2CE62A-0C2F-FD69-81D3-1212D97CC1B0}"/>
          </ac:picMkLst>
        </pc:picChg>
        <pc:cxnChg chg="add del mod">
          <ac:chgData name="Laasvitha ." userId="5d51ac736bbdb285" providerId="LiveId" clId="{88561A82-ECBF-4E6E-9065-33658E7E0EC3}" dt="2024-11-15T09:11:01.581" v="202" actId="478"/>
          <ac:cxnSpMkLst>
            <pc:docMk/>
            <pc:sldMk cId="2083755005" sldId="307"/>
            <ac:cxnSpMk id="11" creationId="{1507C980-AD84-9EA8-0321-572D493C9DE8}"/>
          </ac:cxnSpMkLst>
        </pc:cxnChg>
        <pc:cxnChg chg="add del mod">
          <ac:chgData name="Laasvitha ." userId="5d51ac736bbdb285" providerId="LiveId" clId="{88561A82-ECBF-4E6E-9065-33658E7E0EC3}" dt="2024-11-15T09:12:09.053" v="211" actId="478"/>
          <ac:cxnSpMkLst>
            <pc:docMk/>
            <pc:sldMk cId="2083755005" sldId="307"/>
            <ac:cxnSpMk id="22" creationId="{C09411E0-4A1A-5779-251E-7DFE3205F428}"/>
          </ac:cxnSpMkLst>
        </pc:cxnChg>
        <pc:cxnChg chg="add del">
          <ac:chgData name="Laasvitha ." userId="5d51ac736bbdb285" providerId="LiveId" clId="{88561A82-ECBF-4E6E-9065-33658E7E0EC3}" dt="2024-11-15T09:13:42.202" v="226" actId="478"/>
          <ac:cxnSpMkLst>
            <pc:docMk/>
            <pc:sldMk cId="2083755005" sldId="307"/>
            <ac:cxnSpMk id="32" creationId="{0FCB8328-9AEA-0018-E999-E1B1AF8C1F02}"/>
          </ac:cxnSpMkLst>
        </pc:cxnChg>
        <pc:cxnChg chg="add del mod">
          <ac:chgData name="Laasvitha ." userId="5d51ac736bbdb285" providerId="LiveId" clId="{88561A82-ECBF-4E6E-9065-33658E7E0EC3}" dt="2024-11-15T09:14:01.959" v="232" actId="478"/>
          <ac:cxnSpMkLst>
            <pc:docMk/>
            <pc:sldMk cId="2083755005" sldId="307"/>
            <ac:cxnSpMk id="34" creationId="{87AA09FD-85AC-001A-F022-E95818FA0BEA}"/>
          </ac:cxnSpMkLst>
        </pc:cxnChg>
        <pc:cxnChg chg="add mod">
          <ac:chgData name="Laasvitha ." userId="5d51ac736bbdb285" providerId="LiveId" clId="{88561A82-ECBF-4E6E-9065-33658E7E0EC3}" dt="2024-11-15T09:14:44.011" v="241" actId="14100"/>
          <ac:cxnSpMkLst>
            <pc:docMk/>
            <pc:sldMk cId="2083755005" sldId="307"/>
            <ac:cxnSpMk id="38" creationId="{6482552E-657B-B376-E419-71D838FA84EA}"/>
          </ac:cxnSpMkLst>
        </pc:cxnChg>
        <pc:cxnChg chg="add mod">
          <ac:chgData name="Laasvitha ." userId="5d51ac736bbdb285" providerId="LiveId" clId="{88561A82-ECBF-4E6E-9065-33658E7E0EC3}" dt="2024-11-15T09:14:34.183" v="239" actId="13822"/>
          <ac:cxnSpMkLst>
            <pc:docMk/>
            <pc:sldMk cId="2083755005" sldId="307"/>
            <ac:cxnSpMk id="42" creationId="{20D38308-156F-EAC5-EC21-EE5486962C1B}"/>
          </ac:cxnSpMkLst>
        </pc:cxnChg>
      </pc:sldChg>
      <pc:sldChg chg="modSp mod">
        <pc:chgData name="Laasvitha ." userId="5d51ac736bbdb285" providerId="LiveId" clId="{88561A82-ECBF-4E6E-9065-33658E7E0EC3}" dt="2024-11-15T08:45:51.520" v="3" actId="14100"/>
        <pc:sldMkLst>
          <pc:docMk/>
          <pc:sldMk cId="349081008" sldId="308"/>
        </pc:sldMkLst>
        <pc:spChg chg="mod">
          <ac:chgData name="Laasvitha ." userId="5d51ac736bbdb285" providerId="LiveId" clId="{88561A82-ECBF-4E6E-9065-33658E7E0EC3}" dt="2024-11-15T08:45:51.520" v="3" actId="14100"/>
          <ac:spMkLst>
            <pc:docMk/>
            <pc:sldMk cId="349081008" sldId="308"/>
            <ac:spMk id="3" creationId="{749B0073-E329-1522-A047-31CC35F57059}"/>
          </ac:spMkLst>
        </pc:spChg>
      </pc:sldChg>
      <pc:sldChg chg="modSp mod">
        <pc:chgData name="Laasvitha ." userId="5d51ac736bbdb285" providerId="LiveId" clId="{88561A82-ECBF-4E6E-9065-33658E7E0EC3}" dt="2024-11-15T08:46:48.646" v="7" actId="120"/>
        <pc:sldMkLst>
          <pc:docMk/>
          <pc:sldMk cId="4022244254" sldId="309"/>
        </pc:sldMkLst>
        <pc:spChg chg="mod">
          <ac:chgData name="Laasvitha ." userId="5d51ac736bbdb285" providerId="LiveId" clId="{88561A82-ECBF-4E6E-9065-33658E7E0EC3}" dt="2024-11-15T08:46:48.646" v="7" actId="120"/>
          <ac:spMkLst>
            <pc:docMk/>
            <pc:sldMk cId="4022244254" sldId="309"/>
            <ac:spMk id="1398" creationId="{B237EC8B-9E3D-4E34-CA0A-488D041492B5}"/>
          </ac:spMkLst>
        </pc:spChg>
      </pc:sldChg>
      <pc:sldChg chg="modSp mod">
        <pc:chgData name="Laasvitha ." userId="5d51ac736bbdb285" providerId="LiveId" clId="{88561A82-ECBF-4E6E-9065-33658E7E0EC3}" dt="2024-11-15T08:46:38.009" v="6" actId="1076"/>
        <pc:sldMkLst>
          <pc:docMk/>
          <pc:sldMk cId="1837967195" sldId="310"/>
        </pc:sldMkLst>
        <pc:spChg chg="mod">
          <ac:chgData name="Laasvitha ." userId="5d51ac736bbdb285" providerId="LiveId" clId="{88561A82-ECBF-4E6E-9065-33658E7E0EC3}" dt="2024-11-15T08:45:43.169" v="2" actId="14100"/>
          <ac:spMkLst>
            <pc:docMk/>
            <pc:sldMk cId="1837967195" sldId="310"/>
            <ac:spMk id="367" creationId="{50F4A737-CE58-A708-C152-7427B5F16F29}"/>
          </ac:spMkLst>
        </pc:spChg>
        <pc:spChg chg="mod">
          <ac:chgData name="Laasvitha ." userId="5d51ac736bbdb285" providerId="LiveId" clId="{88561A82-ECBF-4E6E-9065-33658E7E0EC3}" dt="2024-11-15T08:46:38.009" v="6" actId="1076"/>
          <ac:spMkLst>
            <pc:docMk/>
            <pc:sldMk cId="1837967195" sldId="310"/>
            <ac:spMk id="380" creationId="{1D16EFE1-633B-52F1-191B-87606F75266E}"/>
          </ac:spMkLst>
        </pc:spChg>
      </pc:sldChg>
      <pc:sldChg chg="modSp mod ord">
        <pc:chgData name="Laasvitha ." userId="5d51ac736bbdb285" providerId="LiveId" clId="{88561A82-ECBF-4E6E-9065-33658E7E0EC3}" dt="2024-11-15T10:00:53.615" v="590"/>
        <pc:sldMkLst>
          <pc:docMk/>
          <pc:sldMk cId="906357144" sldId="311"/>
        </pc:sldMkLst>
        <pc:spChg chg="mod">
          <ac:chgData name="Laasvitha ." userId="5d51ac736bbdb285" providerId="LiveId" clId="{88561A82-ECBF-4E6E-9065-33658E7E0EC3}" dt="2024-11-15T08:45:34.953" v="1" actId="14100"/>
          <ac:spMkLst>
            <pc:docMk/>
            <pc:sldMk cId="906357144" sldId="311"/>
            <ac:spMk id="6" creationId="{FB0CDDFF-415E-DDA3-681B-90E1FA0B0B26}"/>
          </ac:spMkLst>
        </pc:spChg>
        <pc:grpChg chg="mod">
          <ac:chgData name="Laasvitha ." userId="5d51ac736bbdb285" providerId="LiveId" clId="{88561A82-ECBF-4E6E-9065-33658E7E0EC3}" dt="2024-11-15T10:00:46.863" v="588" actId="14100"/>
          <ac:grpSpMkLst>
            <pc:docMk/>
            <pc:sldMk cId="906357144" sldId="311"/>
            <ac:grpSpMk id="921" creationId="{6EF5A501-F981-3639-A5F5-14DD8B8F3D98}"/>
          </ac:grpSpMkLst>
        </pc:grpChg>
      </pc:sldChg>
      <pc:sldChg chg="del ord">
        <pc:chgData name="Laasvitha ." userId="5d51ac736bbdb285" providerId="LiveId" clId="{88561A82-ECBF-4E6E-9065-33658E7E0EC3}" dt="2024-11-15T10:01:26.341" v="592" actId="47"/>
        <pc:sldMkLst>
          <pc:docMk/>
          <pc:sldMk cId="1504977334" sldId="312"/>
        </pc:sldMkLst>
      </pc:sldChg>
      <pc:sldChg chg="addSp delSp modSp add mod">
        <pc:chgData name="Laasvitha ." userId="5d51ac736bbdb285" providerId="LiveId" clId="{88561A82-ECBF-4E6E-9065-33658E7E0EC3}" dt="2024-11-15T08:48:39.678" v="18" actId="1076"/>
        <pc:sldMkLst>
          <pc:docMk/>
          <pc:sldMk cId="667491816" sldId="313"/>
        </pc:sldMkLst>
        <pc:spChg chg="add mod">
          <ac:chgData name="Laasvitha ." userId="5d51ac736bbdb285" providerId="LiveId" clId="{88561A82-ECBF-4E6E-9065-33658E7E0EC3}" dt="2024-11-15T08:48:39.678" v="18" actId="1076"/>
          <ac:spMkLst>
            <pc:docMk/>
            <pc:sldMk cId="667491816" sldId="313"/>
            <ac:spMk id="2" creationId="{23816F01-566B-306B-148D-EF0BE7E08CDE}"/>
          </ac:spMkLst>
        </pc:spChg>
        <pc:spChg chg="add mod">
          <ac:chgData name="Laasvitha ." userId="5d51ac736bbdb285" providerId="LiveId" clId="{88561A82-ECBF-4E6E-9065-33658E7E0EC3}" dt="2024-11-15T08:48:39.678" v="18" actId="1076"/>
          <ac:spMkLst>
            <pc:docMk/>
            <pc:sldMk cId="667491816" sldId="313"/>
            <ac:spMk id="3" creationId="{F8999006-3ED8-F4B0-457F-D3E6972C396D}"/>
          </ac:spMkLst>
        </pc:spChg>
        <pc:spChg chg="del">
          <ac:chgData name="Laasvitha ." userId="5d51ac736bbdb285" providerId="LiveId" clId="{88561A82-ECBF-4E6E-9065-33658E7E0EC3}" dt="2024-11-15T08:47:31.195" v="11" actId="478"/>
          <ac:spMkLst>
            <pc:docMk/>
            <pc:sldMk cId="667491816" sldId="313"/>
            <ac:spMk id="5" creationId="{C6C2F885-D3C8-3C70-AB4C-D0DDC4D0CE43}"/>
          </ac:spMkLst>
        </pc:spChg>
        <pc:spChg chg="del">
          <ac:chgData name="Laasvitha ." userId="5d51ac736bbdb285" providerId="LiveId" clId="{88561A82-ECBF-4E6E-9065-33658E7E0EC3}" dt="2024-11-15T08:47:31.195" v="11" actId="478"/>
          <ac:spMkLst>
            <pc:docMk/>
            <pc:sldMk cId="667491816" sldId="313"/>
            <ac:spMk id="6" creationId="{649EC862-9278-F3C0-2721-3F9891BDD0F2}"/>
          </ac:spMkLst>
        </pc:spChg>
      </pc:sldChg>
      <pc:sldChg chg="addSp delSp modSp add mod ord">
        <pc:chgData name="Laasvitha ." userId="5d51ac736bbdb285" providerId="LiveId" clId="{88561A82-ECBF-4E6E-9065-33658E7E0EC3}" dt="2024-11-15T09:57:46.212" v="584" actId="478"/>
        <pc:sldMkLst>
          <pc:docMk/>
          <pc:sldMk cId="2100608442" sldId="314"/>
        </pc:sldMkLst>
        <pc:spChg chg="add mod">
          <ac:chgData name="Laasvitha ." userId="5d51ac736bbdb285" providerId="LiveId" clId="{88561A82-ECBF-4E6E-9065-33658E7E0EC3}" dt="2024-11-15T08:55:16.931" v="85"/>
          <ac:spMkLst>
            <pc:docMk/>
            <pc:sldMk cId="2100608442" sldId="314"/>
            <ac:spMk id="2" creationId="{1D71476B-21AD-ADD2-751C-D8A8F6929C41}"/>
          </ac:spMkLst>
        </pc:spChg>
        <pc:spChg chg="add mod">
          <ac:chgData name="Laasvitha ." userId="5d51ac736bbdb285" providerId="LiveId" clId="{88561A82-ECBF-4E6E-9065-33658E7E0EC3}" dt="2024-11-15T09:37:36.207" v="459" actId="1076"/>
          <ac:spMkLst>
            <pc:docMk/>
            <pc:sldMk cId="2100608442" sldId="314"/>
            <ac:spMk id="3" creationId="{1B72B1B3-018D-1DE3-3450-CDE9D6A67D43}"/>
          </ac:spMkLst>
        </pc:spChg>
        <pc:spChg chg="add mod">
          <ac:chgData name="Laasvitha ." userId="5d51ac736bbdb285" providerId="LiveId" clId="{88561A82-ECBF-4E6E-9065-33658E7E0EC3}" dt="2024-11-15T09:54:03.195" v="553" actId="1076"/>
          <ac:spMkLst>
            <pc:docMk/>
            <pc:sldMk cId="2100608442" sldId="314"/>
            <ac:spMk id="9" creationId="{67574218-8FFA-A4AA-90C2-19D6280E61F8}"/>
          </ac:spMkLst>
        </pc:spChg>
        <pc:spChg chg="add mod">
          <ac:chgData name="Laasvitha ." userId="5d51ac736bbdb285" providerId="LiveId" clId="{88561A82-ECBF-4E6E-9065-33658E7E0EC3}" dt="2024-11-15T09:53:57.276" v="551" actId="1076"/>
          <ac:spMkLst>
            <pc:docMk/>
            <pc:sldMk cId="2100608442" sldId="314"/>
            <ac:spMk id="11" creationId="{53AC322A-F2B5-0250-4779-F2FEEE273D27}"/>
          </ac:spMkLst>
        </pc:spChg>
        <pc:spChg chg="add mod">
          <ac:chgData name="Laasvitha ." userId="5d51ac736bbdb285" providerId="LiveId" clId="{88561A82-ECBF-4E6E-9065-33658E7E0EC3}" dt="2024-11-15T09:52:29.155" v="535" actId="1076"/>
          <ac:spMkLst>
            <pc:docMk/>
            <pc:sldMk cId="2100608442" sldId="314"/>
            <ac:spMk id="13" creationId="{2E8CEFF4-8016-E971-335E-53A2902A8BA6}"/>
          </ac:spMkLst>
        </pc:spChg>
        <pc:spChg chg="add mod">
          <ac:chgData name="Laasvitha ." userId="5d51ac736bbdb285" providerId="LiveId" clId="{88561A82-ECBF-4E6E-9065-33658E7E0EC3}" dt="2024-11-15T09:52:02.955" v="528" actId="1076"/>
          <ac:spMkLst>
            <pc:docMk/>
            <pc:sldMk cId="2100608442" sldId="314"/>
            <ac:spMk id="15" creationId="{319DA212-18F9-52D4-476C-EDC2D72BE104}"/>
          </ac:spMkLst>
        </pc:spChg>
        <pc:spChg chg="add mod">
          <ac:chgData name="Laasvitha ." userId="5d51ac736bbdb285" providerId="LiveId" clId="{88561A82-ECBF-4E6E-9065-33658E7E0EC3}" dt="2024-11-15T09:53:13.049" v="542" actId="1076"/>
          <ac:spMkLst>
            <pc:docMk/>
            <pc:sldMk cId="2100608442" sldId="314"/>
            <ac:spMk id="17" creationId="{40603480-301F-9171-A094-3D3496575FA7}"/>
          </ac:spMkLst>
        </pc:spChg>
        <pc:picChg chg="add mod modCrop">
          <ac:chgData name="Laasvitha ." userId="5d51ac736bbdb285" providerId="LiveId" clId="{88561A82-ECBF-4E6E-9065-33658E7E0EC3}" dt="2024-11-15T09:53:23.361" v="545" actId="1076"/>
          <ac:picMkLst>
            <pc:docMk/>
            <pc:sldMk cId="2100608442" sldId="314"/>
            <ac:picMk id="5" creationId="{972F336A-3774-9CC5-2477-7D50D20F9A4D}"/>
          </ac:picMkLst>
        </pc:picChg>
        <pc:picChg chg="add mod">
          <ac:chgData name="Laasvitha ." userId="5d51ac736bbdb285" providerId="LiveId" clId="{88561A82-ECBF-4E6E-9065-33658E7E0EC3}" dt="2024-11-15T09:46:10.660" v="474" actId="1076"/>
          <ac:picMkLst>
            <pc:docMk/>
            <pc:sldMk cId="2100608442" sldId="314"/>
            <ac:picMk id="7" creationId="{4B704992-C834-A400-2BF8-BECA7AD92DB7}"/>
          </ac:picMkLst>
        </pc:picChg>
        <pc:cxnChg chg="add del mod">
          <ac:chgData name="Laasvitha ." userId="5d51ac736bbdb285" providerId="LiveId" clId="{88561A82-ECBF-4E6E-9065-33658E7E0EC3}" dt="2024-11-15T09:54:22.180" v="557" actId="478"/>
          <ac:cxnSpMkLst>
            <pc:docMk/>
            <pc:sldMk cId="2100608442" sldId="314"/>
            <ac:cxnSpMk id="19" creationId="{E11A6248-9FCA-6EB1-191C-A2527D541534}"/>
          </ac:cxnSpMkLst>
        </pc:cxnChg>
        <pc:cxnChg chg="add mod">
          <ac:chgData name="Laasvitha ." userId="5d51ac736bbdb285" providerId="LiveId" clId="{88561A82-ECBF-4E6E-9065-33658E7E0EC3}" dt="2024-11-15T09:55:03.070" v="561" actId="13822"/>
          <ac:cxnSpMkLst>
            <pc:docMk/>
            <pc:sldMk cId="2100608442" sldId="314"/>
            <ac:cxnSpMk id="23" creationId="{828E83CC-515A-1C8E-6B2D-29066EFBAD61}"/>
          </ac:cxnSpMkLst>
        </pc:cxnChg>
        <pc:cxnChg chg="add mod">
          <ac:chgData name="Laasvitha ." userId="5d51ac736bbdb285" providerId="LiveId" clId="{88561A82-ECBF-4E6E-9065-33658E7E0EC3}" dt="2024-11-15T09:55:20.205" v="564" actId="13822"/>
          <ac:cxnSpMkLst>
            <pc:docMk/>
            <pc:sldMk cId="2100608442" sldId="314"/>
            <ac:cxnSpMk id="26" creationId="{2B32322B-F023-8B0A-E1FC-91565E01FC98}"/>
          </ac:cxnSpMkLst>
        </pc:cxnChg>
        <pc:cxnChg chg="add mod">
          <ac:chgData name="Laasvitha ." userId="5d51ac736bbdb285" providerId="LiveId" clId="{88561A82-ECBF-4E6E-9065-33658E7E0EC3}" dt="2024-11-15T09:55:35.848" v="567" actId="13822"/>
          <ac:cxnSpMkLst>
            <pc:docMk/>
            <pc:sldMk cId="2100608442" sldId="314"/>
            <ac:cxnSpMk id="29" creationId="{0C2866B7-39D9-7CB1-0372-ED296B5AE13E}"/>
          </ac:cxnSpMkLst>
        </pc:cxnChg>
        <pc:cxnChg chg="add del mod">
          <ac:chgData name="Laasvitha ." userId="5d51ac736bbdb285" providerId="LiveId" clId="{88561A82-ECBF-4E6E-9065-33658E7E0EC3}" dt="2024-11-15T09:57:46.212" v="584" actId="478"/>
          <ac:cxnSpMkLst>
            <pc:docMk/>
            <pc:sldMk cId="2100608442" sldId="314"/>
            <ac:cxnSpMk id="32" creationId="{CF74A840-65FF-F4FD-B5E4-B0AE4F80582A}"/>
          </ac:cxnSpMkLst>
        </pc:cxnChg>
        <pc:cxnChg chg="add mod">
          <ac:chgData name="Laasvitha ." userId="5d51ac736bbdb285" providerId="LiveId" clId="{88561A82-ECBF-4E6E-9065-33658E7E0EC3}" dt="2024-11-15T09:56:37.976" v="574" actId="13822"/>
          <ac:cxnSpMkLst>
            <pc:docMk/>
            <pc:sldMk cId="2100608442" sldId="314"/>
            <ac:cxnSpMk id="35" creationId="{D0C1970C-7F66-08E6-270A-677EDC27961D}"/>
          </ac:cxnSpMkLst>
        </pc:cxnChg>
        <pc:cxnChg chg="add mod">
          <ac:chgData name="Laasvitha ." userId="5d51ac736bbdb285" providerId="LiveId" clId="{88561A82-ECBF-4E6E-9065-33658E7E0EC3}" dt="2024-11-15T09:57:03.269" v="577" actId="13822"/>
          <ac:cxnSpMkLst>
            <pc:docMk/>
            <pc:sldMk cId="2100608442" sldId="314"/>
            <ac:cxnSpMk id="38" creationId="{185CFF23-AC13-AE5F-38FD-3687A7986E56}"/>
          </ac:cxnSpMkLst>
        </pc:cxnChg>
        <pc:cxnChg chg="add del mod">
          <ac:chgData name="Laasvitha ." userId="5d51ac736bbdb285" providerId="LiveId" clId="{88561A82-ECBF-4E6E-9065-33658E7E0EC3}" dt="2024-11-15T09:57:45.264" v="583" actId="478"/>
          <ac:cxnSpMkLst>
            <pc:docMk/>
            <pc:sldMk cId="2100608442" sldId="314"/>
            <ac:cxnSpMk id="41" creationId="{41E667C4-376F-31F1-515D-0E9AAE854FE8}"/>
          </ac:cxnSpMkLst>
        </pc:cxnChg>
      </pc:sldChg>
      <pc:sldChg chg="addSp delSp modSp add mod ord">
        <pc:chgData name="Laasvitha ." userId="5d51ac736bbdb285" providerId="LiveId" clId="{88561A82-ECBF-4E6E-9065-33658E7E0EC3}" dt="2024-11-15T09:37:11.745" v="446" actId="14100"/>
        <pc:sldMkLst>
          <pc:docMk/>
          <pc:sldMk cId="2461390548" sldId="315"/>
        </pc:sldMkLst>
        <pc:spChg chg="add del mod">
          <ac:chgData name="Laasvitha ." userId="5d51ac736bbdb285" providerId="LiveId" clId="{88561A82-ECBF-4E6E-9065-33658E7E0EC3}" dt="2024-11-15T08:55:14.159" v="83" actId="478"/>
          <ac:spMkLst>
            <pc:docMk/>
            <pc:sldMk cId="2461390548" sldId="315"/>
            <ac:spMk id="2" creationId="{2656161D-CE11-967C-3B9E-B836CBE7E224}"/>
          </ac:spMkLst>
        </pc:spChg>
        <pc:spChg chg="add mod">
          <ac:chgData name="Laasvitha ." userId="5d51ac736bbdb285" providerId="LiveId" clId="{88561A82-ECBF-4E6E-9065-33658E7E0EC3}" dt="2024-11-15T08:55:14.912" v="84"/>
          <ac:spMkLst>
            <pc:docMk/>
            <pc:sldMk cId="2461390548" sldId="315"/>
            <ac:spMk id="3" creationId="{4D5BC3D9-CCB9-7D8F-A4DD-C34C542231C3}"/>
          </ac:spMkLst>
        </pc:spChg>
        <pc:spChg chg="add del mod">
          <ac:chgData name="Laasvitha ." userId="5d51ac736bbdb285" providerId="LiveId" clId="{88561A82-ECBF-4E6E-9065-33658E7E0EC3}" dt="2024-11-15T09:17:06.261" v="276" actId="478"/>
          <ac:spMkLst>
            <pc:docMk/>
            <pc:sldMk cId="2461390548" sldId="315"/>
            <ac:spMk id="4" creationId="{FD0DDCAE-A604-F36A-CF05-5267D5B1BD9F}"/>
          </ac:spMkLst>
        </pc:spChg>
        <pc:spChg chg="add mod">
          <ac:chgData name="Laasvitha ." userId="5d51ac736bbdb285" providerId="LiveId" clId="{88561A82-ECBF-4E6E-9065-33658E7E0EC3}" dt="2024-11-15T09:30:56.447" v="384" actId="1076"/>
          <ac:spMkLst>
            <pc:docMk/>
            <pc:sldMk cId="2461390548" sldId="315"/>
            <ac:spMk id="12" creationId="{2C076989-213E-978B-0AFB-3878A784A7AE}"/>
          </ac:spMkLst>
        </pc:spChg>
        <pc:spChg chg="add mod">
          <ac:chgData name="Laasvitha ." userId="5d51ac736bbdb285" providerId="LiveId" clId="{88561A82-ECBF-4E6E-9065-33658E7E0EC3}" dt="2024-11-15T09:34:36.240" v="415" actId="14100"/>
          <ac:spMkLst>
            <pc:docMk/>
            <pc:sldMk cId="2461390548" sldId="315"/>
            <ac:spMk id="13" creationId="{F71A4019-FBC3-1FD0-E6BD-4D2233FD8D0E}"/>
          </ac:spMkLst>
        </pc:spChg>
        <pc:spChg chg="add del mod">
          <ac:chgData name="Laasvitha ." userId="5d51ac736bbdb285" providerId="LiveId" clId="{88561A82-ECBF-4E6E-9065-33658E7E0EC3}" dt="2024-11-15T09:33:07.500" v="401" actId="478"/>
          <ac:spMkLst>
            <pc:docMk/>
            <pc:sldMk cId="2461390548" sldId="315"/>
            <ac:spMk id="14" creationId="{2126B779-9059-90DD-03BA-F66BDE207897}"/>
          </ac:spMkLst>
        </pc:spChg>
        <pc:spChg chg="add mod">
          <ac:chgData name="Laasvitha ." userId="5d51ac736bbdb285" providerId="LiveId" clId="{88561A82-ECBF-4E6E-9065-33658E7E0EC3}" dt="2024-11-15T09:35:51.002" v="428" actId="1076"/>
          <ac:spMkLst>
            <pc:docMk/>
            <pc:sldMk cId="2461390548" sldId="315"/>
            <ac:spMk id="16" creationId="{3E1BBF83-1162-73AB-D3A9-8BA605D6A59B}"/>
          </ac:spMkLst>
        </pc:spChg>
        <pc:spChg chg="add mod">
          <ac:chgData name="Laasvitha ." userId="5d51ac736bbdb285" providerId="LiveId" clId="{88561A82-ECBF-4E6E-9065-33658E7E0EC3}" dt="2024-11-15T09:35:48.083" v="427" actId="1076"/>
          <ac:spMkLst>
            <pc:docMk/>
            <pc:sldMk cId="2461390548" sldId="315"/>
            <ac:spMk id="18" creationId="{6053C96C-B04F-3A1F-5074-8DF0C5711304}"/>
          </ac:spMkLst>
        </pc:spChg>
        <pc:picChg chg="add del mod">
          <ac:chgData name="Laasvitha ." userId="5d51ac736bbdb285" providerId="LiveId" clId="{88561A82-ECBF-4E6E-9065-33658E7E0EC3}" dt="2024-11-15T09:16:35.175" v="251" actId="478"/>
          <ac:picMkLst>
            <pc:docMk/>
            <pc:sldMk cId="2461390548" sldId="315"/>
            <ac:picMk id="6" creationId="{C31EBA1C-C41E-F266-2153-78F4CE6B9584}"/>
          </ac:picMkLst>
        </pc:picChg>
        <pc:picChg chg="add mod">
          <ac:chgData name="Laasvitha ." userId="5d51ac736bbdb285" providerId="LiveId" clId="{88561A82-ECBF-4E6E-9065-33658E7E0EC3}" dt="2024-11-15T09:33:45.853" v="409" actId="1582"/>
          <ac:picMkLst>
            <pc:docMk/>
            <pc:sldMk cId="2461390548" sldId="315"/>
            <ac:picMk id="8" creationId="{8D26BC8F-B5DB-0F91-EEBA-361836740003}"/>
          </ac:picMkLst>
        </pc:picChg>
        <pc:picChg chg="add del">
          <ac:chgData name="Laasvitha ." userId="5d51ac736bbdb285" providerId="LiveId" clId="{88561A82-ECBF-4E6E-9065-33658E7E0EC3}" dt="2024-11-15T09:30:28.013" v="378" actId="22"/>
          <ac:picMkLst>
            <pc:docMk/>
            <pc:sldMk cId="2461390548" sldId="315"/>
            <ac:picMk id="10" creationId="{4C54B8E0-0321-4945-3596-FABB722AC7DD}"/>
          </ac:picMkLst>
        </pc:picChg>
        <pc:cxnChg chg="add mod">
          <ac:chgData name="Laasvitha ." userId="5d51ac736bbdb285" providerId="LiveId" clId="{88561A82-ECBF-4E6E-9065-33658E7E0EC3}" dt="2024-11-15T09:36:13.260" v="433" actId="13822"/>
          <ac:cxnSpMkLst>
            <pc:docMk/>
            <pc:sldMk cId="2461390548" sldId="315"/>
            <ac:cxnSpMk id="20" creationId="{10F7CFDD-0157-A5D8-F180-7B94EC4CD84F}"/>
          </ac:cxnSpMkLst>
        </pc:cxnChg>
        <pc:cxnChg chg="add mod">
          <ac:chgData name="Laasvitha ." userId="5d51ac736bbdb285" providerId="LiveId" clId="{88561A82-ECBF-4E6E-9065-33658E7E0EC3}" dt="2024-11-15T09:36:49.752" v="439" actId="13822"/>
          <ac:cxnSpMkLst>
            <pc:docMk/>
            <pc:sldMk cId="2461390548" sldId="315"/>
            <ac:cxnSpMk id="25" creationId="{63577CAF-BD2D-88AB-EAB5-9E2C542BAA82}"/>
          </ac:cxnSpMkLst>
        </pc:cxnChg>
        <pc:cxnChg chg="add mod">
          <ac:chgData name="Laasvitha ." userId="5d51ac736bbdb285" providerId="LiveId" clId="{88561A82-ECBF-4E6E-9065-33658E7E0EC3}" dt="2024-11-15T09:37:11.745" v="446" actId="14100"/>
          <ac:cxnSpMkLst>
            <pc:docMk/>
            <pc:sldMk cId="2461390548" sldId="315"/>
            <ac:cxnSpMk id="31" creationId="{4A47F094-552A-684F-B793-26EC6D6B59F0}"/>
          </ac:cxnSpMkLst>
        </pc:cxnChg>
      </pc:sldChg>
    </pc:docChg>
  </pc:docChgLst>
  <pc:docChgLst>
    <pc:chgData name="Laasvitha ." userId="5d51ac736bbdb285" providerId="LiveId" clId="{3B542C06-9456-443C-B7B2-D2C1171271AC}"/>
    <pc:docChg chg="undo custSel addSld delSld modSld sldOrd">
      <pc:chgData name="Laasvitha ." userId="5d51ac736bbdb285" providerId="LiveId" clId="{3B542C06-9456-443C-B7B2-D2C1171271AC}" dt="2024-12-03T11:30:09.950" v="500" actId="13822"/>
      <pc:docMkLst>
        <pc:docMk/>
      </pc:docMkLst>
      <pc:sldChg chg="addSp delSp modSp mod">
        <pc:chgData name="Laasvitha ." userId="5d51ac736bbdb285" providerId="LiveId" clId="{3B542C06-9456-443C-B7B2-D2C1171271AC}" dt="2024-12-03T11:16:41.284" v="299" actId="1076"/>
        <pc:sldMkLst>
          <pc:docMk/>
          <pc:sldMk cId="3735524533" sldId="304"/>
        </pc:sldMkLst>
        <pc:spChg chg="del mod">
          <ac:chgData name="Laasvitha ." userId="5d51ac736bbdb285" providerId="LiveId" clId="{3B542C06-9456-443C-B7B2-D2C1171271AC}" dt="2024-12-03T11:16:32.547" v="298" actId="478"/>
          <ac:spMkLst>
            <pc:docMk/>
            <pc:sldMk cId="3735524533" sldId="304"/>
            <ac:spMk id="2" creationId="{F86C5E11-EA67-2189-B60A-BC64A8B6BC57}"/>
          </ac:spMkLst>
        </pc:spChg>
        <pc:spChg chg="del mod">
          <ac:chgData name="Laasvitha ." userId="5d51ac736bbdb285" providerId="LiveId" clId="{3B542C06-9456-443C-B7B2-D2C1171271AC}" dt="2024-12-03T10:58:05.953" v="69" actId="478"/>
          <ac:spMkLst>
            <pc:docMk/>
            <pc:sldMk cId="3735524533" sldId="304"/>
            <ac:spMk id="3" creationId="{730A83D9-205A-AC1C-D7F1-8E26D66506D7}"/>
          </ac:spMkLst>
        </pc:spChg>
        <pc:spChg chg="add mod">
          <ac:chgData name="Laasvitha ." userId="5d51ac736bbdb285" providerId="LiveId" clId="{3B542C06-9456-443C-B7B2-D2C1171271AC}" dt="2024-12-03T11:16:30.614" v="296"/>
          <ac:spMkLst>
            <pc:docMk/>
            <pc:sldMk cId="3735524533" sldId="304"/>
            <ac:spMk id="12" creationId="{7C8217EC-BEAF-C99A-AE3F-AAEA39324AFA}"/>
          </ac:spMkLst>
        </pc:spChg>
        <pc:spChg chg="add mod">
          <ac:chgData name="Laasvitha ." userId="5d51ac736bbdb285" providerId="LiveId" clId="{3B542C06-9456-443C-B7B2-D2C1171271AC}" dt="2024-12-03T11:16:30.614" v="296"/>
          <ac:spMkLst>
            <pc:docMk/>
            <pc:sldMk cId="3735524533" sldId="304"/>
            <ac:spMk id="13" creationId="{22829EB6-EDBD-49F0-5CE7-D0ABAAA13B6A}"/>
          </ac:spMkLst>
        </pc:spChg>
        <pc:picChg chg="add mod">
          <ac:chgData name="Laasvitha ." userId="5d51ac736bbdb285" providerId="LiveId" clId="{3B542C06-9456-443C-B7B2-D2C1171271AC}" dt="2024-12-03T11:16:41.284" v="299" actId="1076"/>
          <ac:picMkLst>
            <pc:docMk/>
            <pc:sldMk cId="3735524533" sldId="304"/>
            <ac:picMk id="10" creationId="{7A98B259-79F3-D0CF-2ADA-84FDA1D40570}"/>
          </ac:picMkLst>
        </pc:picChg>
      </pc:sldChg>
      <pc:sldChg chg="addSp delSp modSp mod">
        <pc:chgData name="Laasvitha ." userId="5d51ac736bbdb285" providerId="LiveId" clId="{3B542C06-9456-443C-B7B2-D2C1171271AC}" dt="2024-12-03T10:55:02.648" v="50" actId="1076"/>
        <pc:sldMkLst>
          <pc:docMk/>
          <pc:sldMk cId="2083755005" sldId="307"/>
        </pc:sldMkLst>
        <pc:spChg chg="mod">
          <ac:chgData name="Laasvitha ." userId="5d51ac736bbdb285" providerId="LiveId" clId="{3B542C06-9456-443C-B7B2-D2C1171271AC}" dt="2024-12-03T10:53:14.276" v="36" actId="1076"/>
          <ac:spMkLst>
            <pc:docMk/>
            <pc:sldMk cId="2083755005" sldId="307"/>
            <ac:spMk id="7" creationId="{94FA3811-6C77-BC2F-E7A0-47557F2D2240}"/>
          </ac:spMkLst>
        </pc:spChg>
        <pc:spChg chg="mod">
          <ac:chgData name="Laasvitha ." userId="5d51ac736bbdb285" providerId="LiveId" clId="{3B542C06-9456-443C-B7B2-D2C1171271AC}" dt="2024-12-03T10:54:23.819" v="48" actId="1076"/>
          <ac:spMkLst>
            <pc:docMk/>
            <pc:sldMk cId="2083755005" sldId="307"/>
            <ac:spMk id="9" creationId="{82684763-4862-7C7D-89A7-ECCDDC6EDBD9}"/>
          </ac:spMkLst>
        </pc:spChg>
        <pc:picChg chg="add mod ord">
          <ac:chgData name="Laasvitha ." userId="5d51ac736bbdb285" providerId="LiveId" clId="{3B542C06-9456-443C-B7B2-D2C1171271AC}" dt="2024-12-03T10:55:02.648" v="50" actId="1076"/>
          <ac:picMkLst>
            <pc:docMk/>
            <pc:sldMk cId="2083755005" sldId="307"/>
            <ac:picMk id="5" creationId="{85BC1A75-DE36-3CD5-0589-CA856DA690A6}"/>
          </ac:picMkLst>
        </pc:picChg>
        <pc:picChg chg="del">
          <ac:chgData name="Laasvitha ." userId="5d51ac736bbdb285" providerId="LiveId" clId="{3B542C06-9456-443C-B7B2-D2C1171271AC}" dt="2024-12-03T10:49:21.090" v="0" actId="478"/>
          <ac:picMkLst>
            <pc:docMk/>
            <pc:sldMk cId="2083755005" sldId="307"/>
            <ac:picMk id="6" creationId="{4C2CE62A-0C2F-FD69-81D3-1212D97CC1B0}"/>
          </ac:picMkLst>
        </pc:picChg>
        <pc:cxnChg chg="add mod">
          <ac:chgData name="Laasvitha ." userId="5d51ac736bbdb285" providerId="LiveId" clId="{3B542C06-9456-443C-B7B2-D2C1171271AC}" dt="2024-12-03T10:54:07.817" v="44" actId="208"/>
          <ac:cxnSpMkLst>
            <pc:docMk/>
            <pc:sldMk cId="2083755005" sldId="307"/>
            <ac:cxnSpMk id="13" creationId="{A682A2B8-EA2A-9530-B6D3-CAAB2B92938D}"/>
          </ac:cxnSpMkLst>
        </pc:cxnChg>
        <pc:cxnChg chg="del mod">
          <ac:chgData name="Laasvitha ." userId="5d51ac736bbdb285" providerId="LiveId" clId="{3B542C06-9456-443C-B7B2-D2C1171271AC}" dt="2024-12-03T10:53:16.130" v="37" actId="478"/>
          <ac:cxnSpMkLst>
            <pc:docMk/>
            <pc:sldMk cId="2083755005" sldId="307"/>
            <ac:cxnSpMk id="38" creationId="{6482552E-657B-B376-E419-71D838FA84EA}"/>
          </ac:cxnSpMkLst>
        </pc:cxnChg>
        <pc:cxnChg chg="mod">
          <ac:chgData name="Laasvitha ." userId="5d51ac736bbdb285" providerId="LiveId" clId="{3B542C06-9456-443C-B7B2-D2C1171271AC}" dt="2024-12-03T10:54:47.084" v="49" actId="14100"/>
          <ac:cxnSpMkLst>
            <pc:docMk/>
            <pc:sldMk cId="2083755005" sldId="307"/>
            <ac:cxnSpMk id="42" creationId="{20D38308-156F-EAC5-EC21-EE5486962C1B}"/>
          </ac:cxnSpMkLst>
        </pc:cxnChg>
      </pc:sldChg>
      <pc:sldChg chg="del ord">
        <pc:chgData name="Laasvitha ." userId="5d51ac736bbdb285" providerId="LiveId" clId="{3B542C06-9456-443C-B7B2-D2C1171271AC}" dt="2024-12-03T11:15:13.383" v="289" actId="47"/>
        <pc:sldMkLst>
          <pc:docMk/>
          <pc:sldMk cId="2100608442" sldId="314"/>
        </pc:sldMkLst>
      </pc:sldChg>
      <pc:sldChg chg="addSp delSp modSp mod ord">
        <pc:chgData name="Laasvitha ." userId="5d51ac736bbdb285" providerId="LiveId" clId="{3B542C06-9456-443C-B7B2-D2C1171271AC}" dt="2024-12-03T11:17:35.741" v="303" actId="1076"/>
        <pc:sldMkLst>
          <pc:docMk/>
          <pc:sldMk cId="2461390548" sldId="315"/>
        </pc:sldMkLst>
        <pc:spChg chg="del mod">
          <ac:chgData name="Laasvitha ." userId="5d51ac736bbdb285" providerId="LiveId" clId="{3B542C06-9456-443C-B7B2-D2C1171271AC}" dt="2024-12-03T11:15:46.975" v="292" actId="478"/>
          <ac:spMkLst>
            <pc:docMk/>
            <pc:sldMk cId="2461390548" sldId="315"/>
            <ac:spMk id="3" creationId="{4D5BC3D9-CCB9-7D8F-A4DD-C34C542231C3}"/>
          </ac:spMkLst>
        </pc:spChg>
        <pc:spChg chg="add mod">
          <ac:chgData name="Laasvitha ." userId="5d51ac736bbdb285" providerId="LiveId" clId="{3B542C06-9456-443C-B7B2-D2C1171271AC}" dt="2024-12-03T11:17:12.944" v="300"/>
          <ac:spMkLst>
            <pc:docMk/>
            <pc:sldMk cId="2461390548" sldId="315"/>
            <ac:spMk id="4" creationId="{A11D3231-FC22-FDB7-37CF-196320E9F463}"/>
          </ac:spMkLst>
        </pc:spChg>
        <pc:spChg chg="add mod">
          <ac:chgData name="Laasvitha ." userId="5d51ac736bbdb285" providerId="LiveId" clId="{3B542C06-9456-443C-B7B2-D2C1171271AC}" dt="2024-12-03T11:17:12.944" v="300"/>
          <ac:spMkLst>
            <pc:docMk/>
            <pc:sldMk cId="2461390548" sldId="315"/>
            <ac:spMk id="5" creationId="{C3370437-1E1F-EA8F-0E24-97249549ADFA}"/>
          </ac:spMkLst>
        </pc:spChg>
        <pc:spChg chg="del">
          <ac:chgData name="Laasvitha ." userId="5d51ac736bbdb285" providerId="LiveId" clId="{3B542C06-9456-443C-B7B2-D2C1171271AC}" dt="2024-12-03T10:58:31.648" v="73" actId="478"/>
          <ac:spMkLst>
            <pc:docMk/>
            <pc:sldMk cId="2461390548" sldId="315"/>
            <ac:spMk id="12" creationId="{2C076989-213E-978B-0AFB-3878A784A7AE}"/>
          </ac:spMkLst>
        </pc:spChg>
        <pc:picChg chg="add del mod">
          <ac:chgData name="Laasvitha ." userId="5d51ac736bbdb285" providerId="LiveId" clId="{3B542C06-9456-443C-B7B2-D2C1171271AC}" dt="2024-12-03T11:15:47.822" v="293" actId="478"/>
          <ac:picMkLst>
            <pc:docMk/>
            <pc:sldMk cId="2461390548" sldId="315"/>
            <ac:picMk id="2" creationId="{A5EEE830-60D5-21E1-1629-6CED074A39F7}"/>
          </ac:picMkLst>
        </pc:picChg>
        <pc:picChg chg="add mod">
          <ac:chgData name="Laasvitha ." userId="5d51ac736bbdb285" providerId="LiveId" clId="{3B542C06-9456-443C-B7B2-D2C1171271AC}" dt="2024-12-03T11:17:35.741" v="303" actId="1076"/>
          <ac:picMkLst>
            <pc:docMk/>
            <pc:sldMk cId="2461390548" sldId="315"/>
            <ac:picMk id="6" creationId="{24C0E915-E60C-C7AB-7194-118D6D7C4E86}"/>
          </ac:picMkLst>
        </pc:picChg>
      </pc:sldChg>
      <pc:sldChg chg="delSp modSp mod">
        <pc:chgData name="Laasvitha ." userId="5d51ac736bbdb285" providerId="LiveId" clId="{3B542C06-9456-443C-B7B2-D2C1171271AC}" dt="2024-12-03T11:26:11.061" v="376" actId="478"/>
        <pc:sldMkLst>
          <pc:docMk/>
          <pc:sldMk cId="435395107" sldId="317"/>
        </pc:sldMkLst>
        <pc:picChg chg="del mod">
          <ac:chgData name="Laasvitha ." userId="5d51ac736bbdb285" providerId="LiveId" clId="{3B542C06-9456-443C-B7B2-D2C1171271AC}" dt="2024-12-03T11:26:11.061" v="376" actId="478"/>
          <ac:picMkLst>
            <pc:docMk/>
            <pc:sldMk cId="435395107" sldId="317"/>
            <ac:picMk id="5" creationId="{DCC7FBCF-BB11-F63B-0E23-A40701725503}"/>
          </ac:picMkLst>
        </pc:picChg>
      </pc:sldChg>
      <pc:sldChg chg="addSp delSp modSp mod">
        <pc:chgData name="Laasvitha ." userId="5d51ac736bbdb285" providerId="LiveId" clId="{3B542C06-9456-443C-B7B2-D2C1171271AC}" dt="2024-12-03T10:51:58.973" v="23" actId="208"/>
        <pc:sldMkLst>
          <pc:docMk/>
          <pc:sldMk cId="1307396048" sldId="319"/>
        </pc:sldMkLst>
        <pc:picChg chg="add mod">
          <ac:chgData name="Laasvitha ." userId="5d51ac736bbdb285" providerId="LiveId" clId="{3B542C06-9456-443C-B7B2-D2C1171271AC}" dt="2024-12-03T10:51:58.973" v="23" actId="208"/>
          <ac:picMkLst>
            <pc:docMk/>
            <pc:sldMk cId="1307396048" sldId="319"/>
            <ac:picMk id="3" creationId="{120E1683-6FBE-630A-6193-E8744A17592A}"/>
          </ac:picMkLst>
        </pc:picChg>
        <pc:picChg chg="del mod">
          <ac:chgData name="Laasvitha ." userId="5d51ac736bbdb285" providerId="LiveId" clId="{3B542C06-9456-443C-B7B2-D2C1171271AC}" dt="2024-12-03T10:50:26.884" v="16" actId="478"/>
          <ac:picMkLst>
            <pc:docMk/>
            <pc:sldMk cId="1307396048" sldId="319"/>
            <ac:picMk id="5" creationId="{E5C6F542-D5D4-9554-83C7-A0F10F51D173}"/>
          </ac:picMkLst>
        </pc:picChg>
        <pc:picChg chg="del">
          <ac:chgData name="Laasvitha ." userId="5d51ac736bbdb285" providerId="LiveId" clId="{3B542C06-9456-443C-B7B2-D2C1171271AC}" dt="2024-12-03T10:50:25.835" v="15" actId="478"/>
          <ac:picMkLst>
            <pc:docMk/>
            <pc:sldMk cId="1307396048" sldId="319"/>
            <ac:picMk id="7" creationId="{E9838E9B-61CE-F1FC-2C08-A8B0D6E7B545}"/>
          </ac:picMkLst>
        </pc:picChg>
      </pc:sldChg>
      <pc:sldChg chg="addSp delSp modSp mod">
        <pc:chgData name="Laasvitha ." userId="5d51ac736bbdb285" providerId="LiveId" clId="{3B542C06-9456-443C-B7B2-D2C1171271AC}" dt="2024-12-03T11:18:53.181" v="315" actId="14100"/>
        <pc:sldMkLst>
          <pc:docMk/>
          <pc:sldMk cId="3771351564" sldId="320"/>
        </pc:sldMkLst>
        <pc:spChg chg="add mod">
          <ac:chgData name="Laasvitha ." userId="5d51ac736bbdb285" providerId="LiveId" clId="{3B542C06-9456-443C-B7B2-D2C1171271AC}" dt="2024-12-03T11:13:07.655" v="262" actId="1076"/>
          <ac:spMkLst>
            <pc:docMk/>
            <pc:sldMk cId="3771351564" sldId="320"/>
            <ac:spMk id="4" creationId="{2DE9906E-1BA5-D463-E4BD-3AFCC61EE505}"/>
          </ac:spMkLst>
        </pc:spChg>
        <pc:spChg chg="add mod">
          <ac:chgData name="Laasvitha ." userId="5d51ac736bbdb285" providerId="LiveId" clId="{3B542C06-9456-443C-B7B2-D2C1171271AC}" dt="2024-12-03T11:13:07.655" v="262" actId="1076"/>
          <ac:spMkLst>
            <pc:docMk/>
            <pc:sldMk cId="3771351564" sldId="320"/>
            <ac:spMk id="5" creationId="{67114E29-72C0-3C64-F9A3-1DF7F28FAF93}"/>
          </ac:spMkLst>
        </pc:spChg>
        <pc:spChg chg="add mod">
          <ac:chgData name="Laasvitha ." userId="5d51ac736bbdb285" providerId="LiveId" clId="{3B542C06-9456-443C-B7B2-D2C1171271AC}" dt="2024-12-03T11:02:47.614" v="105" actId="767"/>
          <ac:spMkLst>
            <pc:docMk/>
            <pc:sldMk cId="3771351564" sldId="320"/>
            <ac:spMk id="15" creationId="{5194AF13-A53E-52A5-12AE-0A2ADCA7E84B}"/>
          </ac:spMkLst>
        </pc:spChg>
        <pc:spChg chg="add mod">
          <ac:chgData name="Laasvitha ." userId="5d51ac736bbdb285" providerId="LiveId" clId="{3B542C06-9456-443C-B7B2-D2C1171271AC}" dt="2024-12-03T11:13:07.655" v="262" actId="1076"/>
          <ac:spMkLst>
            <pc:docMk/>
            <pc:sldMk cId="3771351564" sldId="320"/>
            <ac:spMk id="16" creationId="{40BD4648-F9E3-4CE9-EF18-0B2598050D4B}"/>
          </ac:spMkLst>
        </pc:spChg>
        <pc:spChg chg="add mod">
          <ac:chgData name="Laasvitha ." userId="5d51ac736bbdb285" providerId="LiveId" clId="{3B542C06-9456-443C-B7B2-D2C1171271AC}" dt="2024-12-03T11:13:42.944" v="269" actId="1076"/>
          <ac:spMkLst>
            <pc:docMk/>
            <pc:sldMk cId="3771351564" sldId="320"/>
            <ac:spMk id="21" creationId="{3A00FECD-167B-F52A-5323-2656EFFDF5BF}"/>
          </ac:spMkLst>
        </pc:spChg>
        <pc:spChg chg="add del mod">
          <ac:chgData name="Laasvitha ." userId="5d51ac736bbdb285" providerId="LiveId" clId="{3B542C06-9456-443C-B7B2-D2C1171271AC}" dt="2024-12-03T11:18:12.026" v="304" actId="478"/>
          <ac:spMkLst>
            <pc:docMk/>
            <pc:sldMk cId="3771351564" sldId="320"/>
            <ac:spMk id="22" creationId="{A345E63B-BD18-56A8-F13F-AED0E81F25D3}"/>
          </ac:spMkLst>
        </pc:spChg>
        <pc:spChg chg="add del mod">
          <ac:chgData name="Laasvitha ." userId="5d51ac736bbdb285" providerId="LiveId" clId="{3B542C06-9456-443C-B7B2-D2C1171271AC}" dt="2024-12-03T11:18:15.996" v="307" actId="478"/>
          <ac:spMkLst>
            <pc:docMk/>
            <pc:sldMk cId="3771351564" sldId="320"/>
            <ac:spMk id="23" creationId="{424C3541-A706-2F92-5523-28D068381972}"/>
          </ac:spMkLst>
        </pc:spChg>
        <pc:spChg chg="add mod">
          <ac:chgData name="Laasvitha ." userId="5d51ac736bbdb285" providerId="LiveId" clId="{3B542C06-9456-443C-B7B2-D2C1171271AC}" dt="2024-12-03T11:18:20.211" v="310" actId="1076"/>
          <ac:spMkLst>
            <pc:docMk/>
            <pc:sldMk cId="3771351564" sldId="320"/>
            <ac:spMk id="24" creationId="{1A21CAFE-F9A4-AC8A-74DA-D4466E5B31A4}"/>
          </ac:spMkLst>
        </pc:spChg>
        <pc:spChg chg="add mod">
          <ac:chgData name="Laasvitha ." userId="5d51ac736bbdb285" providerId="LiveId" clId="{3B542C06-9456-443C-B7B2-D2C1171271AC}" dt="2024-12-03T11:18:20.211" v="310" actId="1076"/>
          <ac:spMkLst>
            <pc:docMk/>
            <pc:sldMk cId="3771351564" sldId="320"/>
            <ac:spMk id="25" creationId="{5FB64EE1-C914-8D64-90DA-A2F05799C878}"/>
          </ac:spMkLst>
        </pc:spChg>
        <pc:picChg chg="add mod">
          <ac:chgData name="Laasvitha ." userId="5d51ac736bbdb285" providerId="LiveId" clId="{3B542C06-9456-443C-B7B2-D2C1171271AC}" dt="2024-12-03T11:18:31.443" v="311" actId="14100"/>
          <ac:picMkLst>
            <pc:docMk/>
            <pc:sldMk cId="3771351564" sldId="320"/>
            <ac:picMk id="3" creationId="{9C0C538B-050E-B77F-DAE1-27108E4BF436}"/>
          </ac:picMkLst>
        </pc:picChg>
        <pc:picChg chg="del">
          <ac:chgData name="Laasvitha ." userId="5d51ac736bbdb285" providerId="LiveId" clId="{3B542C06-9456-443C-B7B2-D2C1171271AC}" dt="2024-12-03T10:58:24.294" v="72" actId="478"/>
          <ac:picMkLst>
            <pc:docMk/>
            <pc:sldMk cId="3771351564" sldId="320"/>
            <ac:picMk id="12" creationId="{9BD485FF-67E6-E9C6-2684-57E598D21C17}"/>
          </ac:picMkLst>
        </pc:picChg>
        <pc:picChg chg="del">
          <ac:chgData name="Laasvitha ." userId="5d51ac736bbdb285" providerId="LiveId" clId="{3B542C06-9456-443C-B7B2-D2C1171271AC}" dt="2024-12-03T10:58:23.633" v="71" actId="478"/>
          <ac:picMkLst>
            <pc:docMk/>
            <pc:sldMk cId="3771351564" sldId="320"/>
            <ac:picMk id="14" creationId="{1756C997-34ED-8436-66F3-CC626B4042AA}"/>
          </ac:picMkLst>
        </pc:picChg>
        <pc:cxnChg chg="add mod">
          <ac:chgData name="Laasvitha ." userId="5d51ac736bbdb285" providerId="LiveId" clId="{3B542C06-9456-443C-B7B2-D2C1171271AC}" dt="2024-12-03T11:18:38.917" v="312" actId="14100"/>
          <ac:cxnSpMkLst>
            <pc:docMk/>
            <pc:sldMk cId="3771351564" sldId="320"/>
            <ac:cxnSpMk id="7" creationId="{201F5DED-5F19-07EA-685E-9EA6D42D781D}"/>
          </ac:cxnSpMkLst>
        </pc:cxnChg>
        <pc:cxnChg chg="add mod">
          <ac:chgData name="Laasvitha ." userId="5d51ac736bbdb285" providerId="LiveId" clId="{3B542C06-9456-443C-B7B2-D2C1171271AC}" dt="2024-12-03T11:18:53.181" v="315" actId="14100"/>
          <ac:cxnSpMkLst>
            <pc:docMk/>
            <pc:sldMk cId="3771351564" sldId="320"/>
            <ac:cxnSpMk id="10" creationId="{D12969CB-580E-A499-97F3-C907B5FCBA50}"/>
          </ac:cxnSpMkLst>
        </pc:cxnChg>
        <pc:cxnChg chg="add mod">
          <ac:chgData name="Laasvitha ." userId="5d51ac736bbdb285" providerId="LiveId" clId="{3B542C06-9456-443C-B7B2-D2C1171271AC}" dt="2024-12-03T11:13:07.655" v="262" actId="1076"/>
          <ac:cxnSpMkLst>
            <pc:docMk/>
            <pc:sldMk cId="3771351564" sldId="320"/>
            <ac:cxnSpMk id="18" creationId="{3BB8D690-92A5-EC1E-5752-1C5972D5DB30}"/>
          </ac:cxnSpMkLst>
        </pc:cxnChg>
      </pc:sldChg>
      <pc:sldChg chg="addSp delSp modSp mod ord">
        <pc:chgData name="Laasvitha ." userId="5d51ac736bbdb285" providerId="LiveId" clId="{3B542C06-9456-443C-B7B2-D2C1171271AC}" dt="2024-12-03T11:23:04.241" v="358" actId="208"/>
        <pc:sldMkLst>
          <pc:docMk/>
          <pc:sldMk cId="925768014" sldId="321"/>
        </pc:sldMkLst>
        <pc:spChg chg="add mod">
          <ac:chgData name="Laasvitha ." userId="5d51ac736bbdb285" providerId="LiveId" clId="{3B542C06-9456-443C-B7B2-D2C1171271AC}" dt="2024-12-03T11:22:44.073" v="356" actId="1076"/>
          <ac:spMkLst>
            <pc:docMk/>
            <pc:sldMk cId="925768014" sldId="321"/>
            <ac:spMk id="5" creationId="{414D3F3F-4161-945B-921D-88B1AC27AC32}"/>
          </ac:spMkLst>
        </pc:spChg>
        <pc:spChg chg="add mod">
          <ac:chgData name="Laasvitha ." userId="5d51ac736bbdb285" providerId="LiveId" clId="{3B542C06-9456-443C-B7B2-D2C1171271AC}" dt="2024-12-03T11:22:29.074" v="353" actId="14100"/>
          <ac:spMkLst>
            <pc:docMk/>
            <pc:sldMk cId="925768014" sldId="321"/>
            <ac:spMk id="7" creationId="{6ECD6883-DB32-8BA5-AB09-C9087DA7EACE}"/>
          </ac:spMkLst>
        </pc:spChg>
        <pc:spChg chg="add mod">
          <ac:chgData name="Laasvitha ." userId="5d51ac736bbdb285" providerId="LiveId" clId="{3B542C06-9456-443C-B7B2-D2C1171271AC}" dt="2024-12-03T11:22:17.978" v="350" actId="1076"/>
          <ac:spMkLst>
            <pc:docMk/>
            <pc:sldMk cId="925768014" sldId="321"/>
            <ac:spMk id="8" creationId="{A904DD8F-7A04-B94B-3801-845D5EB6EDA7}"/>
          </ac:spMkLst>
        </pc:spChg>
        <pc:picChg chg="add mod">
          <ac:chgData name="Laasvitha ." userId="5d51ac736bbdb285" providerId="LiveId" clId="{3B542C06-9456-443C-B7B2-D2C1171271AC}" dt="2024-12-03T11:23:04.241" v="358" actId="208"/>
          <ac:picMkLst>
            <pc:docMk/>
            <pc:sldMk cId="925768014" sldId="321"/>
            <ac:picMk id="3" creationId="{40DDA738-EB55-9F31-5E8D-0D5939CFF705}"/>
          </ac:picMkLst>
        </pc:picChg>
        <pc:picChg chg="del">
          <ac:chgData name="Laasvitha ." userId="5d51ac736bbdb285" providerId="LiveId" clId="{3B542C06-9456-443C-B7B2-D2C1171271AC}" dt="2024-12-03T10:59:51.099" v="84" actId="478"/>
          <ac:picMkLst>
            <pc:docMk/>
            <pc:sldMk cId="925768014" sldId="321"/>
            <ac:picMk id="4" creationId="{2C3A6B2B-A4A0-B582-15F4-EFA08B10345A}"/>
          </ac:picMkLst>
        </pc:picChg>
        <pc:picChg chg="del">
          <ac:chgData name="Laasvitha ." userId="5d51ac736bbdb285" providerId="LiveId" clId="{3B542C06-9456-443C-B7B2-D2C1171271AC}" dt="2024-12-03T10:59:49.088" v="83" actId="478"/>
          <ac:picMkLst>
            <pc:docMk/>
            <pc:sldMk cId="925768014" sldId="321"/>
            <ac:picMk id="6" creationId="{42C2B967-FF35-3949-8589-B3592DD140ED}"/>
          </ac:picMkLst>
        </pc:picChg>
        <pc:cxnChg chg="add mod">
          <ac:chgData name="Laasvitha ." userId="5d51ac736bbdb285" providerId="LiveId" clId="{3B542C06-9456-443C-B7B2-D2C1171271AC}" dt="2024-12-03T11:21:18.618" v="336" actId="13822"/>
          <ac:cxnSpMkLst>
            <pc:docMk/>
            <pc:sldMk cId="925768014" sldId="321"/>
            <ac:cxnSpMk id="10" creationId="{2BD3AF63-71C0-3D16-3CE5-D531708C0A0C}"/>
          </ac:cxnSpMkLst>
        </pc:cxnChg>
        <pc:cxnChg chg="add mod">
          <ac:chgData name="Laasvitha ." userId="5d51ac736bbdb285" providerId="LiveId" clId="{3B542C06-9456-443C-B7B2-D2C1171271AC}" dt="2024-12-03T11:21:51.888" v="344" actId="13822"/>
          <ac:cxnSpMkLst>
            <pc:docMk/>
            <pc:sldMk cId="925768014" sldId="321"/>
            <ac:cxnSpMk id="13" creationId="{3ACE1482-A688-141B-8DB5-BBFD33CA8161}"/>
          </ac:cxnSpMkLst>
        </pc:cxnChg>
        <pc:cxnChg chg="add mod">
          <ac:chgData name="Laasvitha ." userId="5d51ac736bbdb285" providerId="LiveId" clId="{3B542C06-9456-443C-B7B2-D2C1171271AC}" dt="2024-12-03T11:22:20.103" v="351" actId="14100"/>
          <ac:cxnSpMkLst>
            <pc:docMk/>
            <pc:sldMk cId="925768014" sldId="321"/>
            <ac:cxnSpMk id="21" creationId="{D0A13906-912C-CE95-2D7C-5EDF992DA0BB}"/>
          </ac:cxnSpMkLst>
        </pc:cxnChg>
      </pc:sldChg>
      <pc:sldChg chg="addSp delSp modSp mod">
        <pc:chgData name="Laasvitha ." userId="5d51ac736bbdb285" providerId="LiveId" clId="{3B542C06-9456-443C-B7B2-D2C1171271AC}" dt="2024-12-03T11:24:58.599" v="374" actId="1076"/>
        <pc:sldMkLst>
          <pc:docMk/>
          <pc:sldMk cId="537114887" sldId="322"/>
        </pc:sldMkLst>
        <pc:spChg chg="add del mod">
          <ac:chgData name="Laasvitha ." userId="5d51ac736bbdb285" providerId="LiveId" clId="{3B542C06-9456-443C-B7B2-D2C1171271AC}" dt="2024-12-03T11:24:53.169" v="373" actId="478"/>
          <ac:spMkLst>
            <pc:docMk/>
            <pc:sldMk cId="537114887" sldId="322"/>
            <ac:spMk id="4" creationId="{DE899D42-E482-DDAF-AAA8-B475386A9F14}"/>
          </ac:spMkLst>
        </pc:spChg>
        <pc:spChg chg="add del mod">
          <ac:chgData name="Laasvitha ." userId="5d51ac736bbdb285" providerId="LiveId" clId="{3B542C06-9456-443C-B7B2-D2C1171271AC}" dt="2024-12-03T11:24:53.169" v="373" actId="478"/>
          <ac:spMkLst>
            <pc:docMk/>
            <pc:sldMk cId="537114887" sldId="322"/>
            <ac:spMk id="8" creationId="{5272D757-3464-8CB6-B4C7-3C78A5380EA0}"/>
          </ac:spMkLst>
        </pc:spChg>
        <pc:spChg chg="add del mod">
          <ac:chgData name="Laasvitha ." userId="5d51ac736bbdb285" providerId="LiveId" clId="{3B542C06-9456-443C-B7B2-D2C1171271AC}" dt="2024-12-03T11:24:53.169" v="373" actId="478"/>
          <ac:spMkLst>
            <pc:docMk/>
            <pc:sldMk cId="537114887" sldId="322"/>
            <ac:spMk id="9" creationId="{579CA410-E38B-C2D2-8953-0B9FF0987FEC}"/>
          </ac:spMkLst>
        </pc:spChg>
        <pc:picChg chg="add mod">
          <ac:chgData name="Laasvitha ." userId="5d51ac736bbdb285" providerId="LiveId" clId="{3B542C06-9456-443C-B7B2-D2C1171271AC}" dt="2024-12-03T11:24:58.599" v="374" actId="1076"/>
          <ac:picMkLst>
            <pc:docMk/>
            <pc:sldMk cId="537114887" sldId="322"/>
            <ac:picMk id="3" creationId="{AB67A040-FE4F-E03A-4120-678365CDCEF1}"/>
          </ac:picMkLst>
        </pc:picChg>
        <pc:picChg chg="del">
          <ac:chgData name="Laasvitha ." userId="5d51ac736bbdb285" providerId="LiveId" clId="{3B542C06-9456-443C-B7B2-D2C1171271AC}" dt="2024-12-03T10:57:31.064" v="63" actId="478"/>
          <ac:picMkLst>
            <pc:docMk/>
            <pc:sldMk cId="537114887" sldId="322"/>
            <ac:picMk id="5" creationId="{444808AD-87B7-10C1-A11B-D1CFC2550BD7}"/>
          </ac:picMkLst>
        </pc:picChg>
        <pc:picChg chg="add del mod">
          <ac:chgData name="Laasvitha ." userId="5d51ac736bbdb285" providerId="LiveId" clId="{3B542C06-9456-443C-B7B2-D2C1171271AC}" dt="2024-12-03T11:09:50.457" v="185" actId="478"/>
          <ac:picMkLst>
            <pc:docMk/>
            <pc:sldMk cId="537114887" sldId="322"/>
            <ac:picMk id="6" creationId="{78A5D3E0-DEEA-8C69-C8BB-0FB46529196C}"/>
          </ac:picMkLst>
        </pc:picChg>
        <pc:picChg chg="add del">
          <ac:chgData name="Laasvitha ." userId="5d51ac736bbdb285" providerId="LiveId" clId="{3B542C06-9456-443C-B7B2-D2C1171271AC}" dt="2024-12-03T11:06:22.210" v="165" actId="478"/>
          <ac:picMkLst>
            <pc:docMk/>
            <pc:sldMk cId="537114887" sldId="322"/>
            <ac:picMk id="7" creationId="{5B1CF4EA-1CBC-A334-C5B7-8DA0619F0100}"/>
          </ac:picMkLst>
        </pc:picChg>
        <pc:cxnChg chg="add del mod">
          <ac:chgData name="Laasvitha ." userId="5d51ac736bbdb285" providerId="LiveId" clId="{3B542C06-9456-443C-B7B2-D2C1171271AC}" dt="2024-12-03T11:24:53.169" v="373" actId="478"/>
          <ac:cxnSpMkLst>
            <pc:docMk/>
            <pc:sldMk cId="537114887" sldId="322"/>
            <ac:cxnSpMk id="11" creationId="{6F2521A4-488C-919F-5406-68BEB62CC155}"/>
          </ac:cxnSpMkLst>
        </pc:cxnChg>
        <pc:cxnChg chg="add del mod">
          <ac:chgData name="Laasvitha ." userId="5d51ac736bbdb285" providerId="LiveId" clId="{3B542C06-9456-443C-B7B2-D2C1171271AC}" dt="2024-12-03T11:24:53.169" v="373" actId="478"/>
          <ac:cxnSpMkLst>
            <pc:docMk/>
            <pc:sldMk cId="537114887" sldId="322"/>
            <ac:cxnSpMk id="14" creationId="{B878B5DE-BCE1-C210-8D14-D96264F99A97}"/>
          </ac:cxnSpMkLst>
        </pc:cxnChg>
        <pc:cxnChg chg="add del mod">
          <ac:chgData name="Laasvitha ." userId="5d51ac736bbdb285" providerId="LiveId" clId="{3B542C06-9456-443C-B7B2-D2C1171271AC}" dt="2024-12-03T11:24:53.169" v="373" actId="478"/>
          <ac:cxnSpMkLst>
            <pc:docMk/>
            <pc:sldMk cId="537114887" sldId="322"/>
            <ac:cxnSpMk id="17" creationId="{73ECE09A-9F88-2B10-49FD-A2777398DE72}"/>
          </ac:cxnSpMkLst>
        </pc:cxnChg>
      </pc:sldChg>
      <pc:sldChg chg="addSp delSp modSp new del mod ord">
        <pc:chgData name="Laasvitha ." userId="5d51ac736bbdb285" providerId="LiveId" clId="{3B542C06-9456-443C-B7B2-D2C1171271AC}" dt="2024-12-03T11:24:31.193" v="372" actId="47"/>
        <pc:sldMkLst>
          <pc:docMk/>
          <pc:sldMk cId="121829483" sldId="325"/>
        </pc:sldMkLst>
        <pc:spChg chg="del">
          <ac:chgData name="Laasvitha ." userId="5d51ac736bbdb285" providerId="LiveId" clId="{3B542C06-9456-443C-B7B2-D2C1171271AC}" dt="2024-12-03T10:56:50.644" v="62" actId="478"/>
          <ac:spMkLst>
            <pc:docMk/>
            <pc:sldMk cId="121829483" sldId="325"/>
            <ac:spMk id="2" creationId="{877E7FD9-D227-7C03-2468-1CCE45CB0576}"/>
          </ac:spMkLst>
        </pc:spChg>
        <pc:spChg chg="del">
          <ac:chgData name="Laasvitha ." userId="5d51ac736bbdb285" providerId="LiveId" clId="{3B542C06-9456-443C-B7B2-D2C1171271AC}" dt="2024-12-03T10:56:50.644" v="62" actId="478"/>
          <ac:spMkLst>
            <pc:docMk/>
            <pc:sldMk cId="121829483" sldId="325"/>
            <ac:spMk id="3" creationId="{411C59A0-6330-FF2B-5306-546554A4F57D}"/>
          </ac:spMkLst>
        </pc:spChg>
        <pc:picChg chg="add mod">
          <ac:chgData name="Laasvitha ." userId="5d51ac736bbdb285" providerId="LiveId" clId="{3B542C06-9456-443C-B7B2-D2C1171271AC}" dt="2024-12-03T10:59:32.939" v="82" actId="208"/>
          <ac:picMkLst>
            <pc:docMk/>
            <pc:sldMk cId="121829483" sldId="325"/>
            <ac:picMk id="5" creationId="{DDDA6881-F39F-3D1F-8CD9-FD4C09126E79}"/>
          </ac:picMkLst>
        </pc:picChg>
      </pc:sldChg>
      <pc:sldChg chg="addSp delSp modSp new mod ord">
        <pc:chgData name="Laasvitha ." userId="5d51ac736bbdb285" providerId="LiveId" clId="{3B542C06-9456-443C-B7B2-D2C1171271AC}" dt="2024-12-03T11:30:09.950" v="500" actId="13822"/>
        <pc:sldMkLst>
          <pc:docMk/>
          <pc:sldMk cId="1028754566" sldId="326"/>
        </pc:sldMkLst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2" creationId="{3A224650-18E9-5A53-D0EA-2D3BBFC90E1D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3" creationId="{4CA02E7A-C7DC-2084-5E53-344124EB48B9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4" creationId="{6672DC56-C2D2-AACD-87BE-3B4B508B3FF6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5" creationId="{3645DFCE-6855-B56A-8FA4-9923D75499B4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6" creationId="{D289D379-8DA0-A764-AC23-24EF60EF2E90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7" creationId="{72E7CD02-2800-3C47-13C9-A416BAE13CEE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8" creationId="{4FF31174-5D20-C825-8148-8587075BD013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9" creationId="{10A9B415-74FB-3951-59AC-9EEE66B5C235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10" creationId="{AC388B38-AC21-44EE-FC6F-A1572B976866}"/>
          </ac:spMkLst>
        </pc:spChg>
        <pc:spChg chg="del">
          <ac:chgData name="Laasvitha ." userId="5d51ac736bbdb285" providerId="LiveId" clId="{3B542C06-9456-443C-B7B2-D2C1171271AC}" dt="2024-12-03T10:56:02.820" v="57" actId="478"/>
          <ac:spMkLst>
            <pc:docMk/>
            <pc:sldMk cId="1028754566" sldId="326"/>
            <ac:spMk id="11" creationId="{FAC4DE49-9109-5F1C-FC0E-C05CA5E3C388}"/>
          </ac:spMkLst>
        </pc:spChg>
        <pc:spChg chg="add mod">
          <ac:chgData name="Laasvitha ." userId="5d51ac736bbdb285" providerId="LiveId" clId="{3B542C06-9456-443C-B7B2-D2C1171271AC}" dt="2024-12-03T11:27:48.644" v="448" actId="1076"/>
          <ac:spMkLst>
            <pc:docMk/>
            <pc:sldMk cId="1028754566" sldId="326"/>
            <ac:spMk id="16" creationId="{CC8A0102-AEC3-E804-34EA-9CB242C39F22}"/>
          </ac:spMkLst>
        </pc:spChg>
        <pc:spChg chg="add del">
          <ac:chgData name="Laasvitha ." userId="5d51ac736bbdb285" providerId="LiveId" clId="{3B542C06-9456-443C-B7B2-D2C1171271AC}" dt="2024-12-03T11:27:54.108" v="450" actId="478"/>
          <ac:spMkLst>
            <pc:docMk/>
            <pc:sldMk cId="1028754566" sldId="326"/>
            <ac:spMk id="17" creationId="{18914796-A6DD-2CEF-D8C9-D09CB5EDA6F1}"/>
          </ac:spMkLst>
        </pc:spChg>
        <pc:spChg chg="add mod">
          <ac:chgData name="Laasvitha ." userId="5d51ac736bbdb285" providerId="LiveId" clId="{3B542C06-9456-443C-B7B2-D2C1171271AC}" dt="2024-12-03T11:29:53.950" v="495" actId="1076"/>
          <ac:spMkLst>
            <pc:docMk/>
            <pc:sldMk cId="1028754566" sldId="326"/>
            <ac:spMk id="21" creationId="{58FC6F26-4AFB-7A21-A5E0-DFACD8579ED0}"/>
          </ac:spMkLst>
        </pc:spChg>
        <pc:picChg chg="add mod">
          <ac:chgData name="Laasvitha ." userId="5d51ac736bbdb285" providerId="LiveId" clId="{3B542C06-9456-443C-B7B2-D2C1171271AC}" dt="2024-12-03T11:23:57.187" v="369" actId="1582"/>
          <ac:picMkLst>
            <pc:docMk/>
            <pc:sldMk cId="1028754566" sldId="326"/>
            <ac:picMk id="13" creationId="{9B3A3F2C-EB71-DF61-1C9D-EB7AA7C28D0E}"/>
          </ac:picMkLst>
        </pc:picChg>
        <pc:picChg chg="add mod">
          <ac:chgData name="Laasvitha ." userId="5d51ac736bbdb285" providerId="LiveId" clId="{3B542C06-9456-443C-B7B2-D2C1171271AC}" dt="2024-12-03T11:24:07.135" v="371" actId="1076"/>
          <ac:picMkLst>
            <pc:docMk/>
            <pc:sldMk cId="1028754566" sldId="326"/>
            <ac:picMk id="14" creationId="{239774A1-35B1-224D-A7B5-436D7D5073AB}"/>
          </ac:picMkLst>
        </pc:picChg>
        <pc:picChg chg="add mod">
          <ac:chgData name="Laasvitha ." userId="5d51ac736bbdb285" providerId="LiveId" clId="{3B542C06-9456-443C-B7B2-D2C1171271AC}" dt="2024-12-03T11:26:53.462" v="377"/>
          <ac:picMkLst>
            <pc:docMk/>
            <pc:sldMk cId="1028754566" sldId="326"/>
            <ac:picMk id="15" creationId="{E65B1952-9C1B-BAE2-3FE0-62452862D11D}"/>
          </ac:picMkLst>
        </pc:picChg>
        <pc:cxnChg chg="add mod">
          <ac:chgData name="Laasvitha ." userId="5d51ac736bbdb285" providerId="LiveId" clId="{3B542C06-9456-443C-B7B2-D2C1171271AC}" dt="2024-12-03T11:28:05.913" v="454" actId="13822"/>
          <ac:cxnSpMkLst>
            <pc:docMk/>
            <pc:sldMk cId="1028754566" sldId="326"/>
            <ac:cxnSpMk id="19" creationId="{A1429B52-1093-9A4C-F99C-1CA648724D2A}"/>
          </ac:cxnSpMkLst>
        </pc:cxnChg>
        <pc:cxnChg chg="add mod">
          <ac:chgData name="Laasvitha ." userId="5d51ac736bbdb285" providerId="LiveId" clId="{3B542C06-9456-443C-B7B2-D2C1171271AC}" dt="2024-12-03T11:30:09.950" v="500" actId="13822"/>
          <ac:cxnSpMkLst>
            <pc:docMk/>
            <pc:sldMk cId="1028754566" sldId="326"/>
            <ac:cxnSpMk id="23" creationId="{DAA5178A-8BDE-1EFF-F2BF-72558A4317EF}"/>
          </ac:cxnSpMkLst>
        </pc:cxnChg>
      </pc:sldChg>
      <pc:sldChg chg="modSp add del mod">
        <pc:chgData name="Laasvitha ." userId="5d51ac736bbdb285" providerId="LiveId" clId="{3B542C06-9456-443C-B7B2-D2C1171271AC}" dt="2024-12-03T11:09:06.464" v="183" actId="47"/>
        <pc:sldMkLst>
          <pc:docMk/>
          <pc:sldMk cId="2747424693" sldId="327"/>
        </pc:sldMkLst>
        <pc:picChg chg="mod">
          <ac:chgData name="Laasvitha ." userId="5d51ac736bbdb285" providerId="LiveId" clId="{3B542C06-9456-443C-B7B2-D2C1171271AC}" dt="2024-12-03T11:08:02.499" v="174" actId="14100"/>
          <ac:picMkLst>
            <pc:docMk/>
            <pc:sldMk cId="2747424693" sldId="327"/>
            <ac:picMk id="3" creationId="{FE7C281E-C4A4-652F-66AD-FC6E382D4D61}"/>
          </ac:picMkLst>
        </pc:picChg>
      </pc:sldChg>
    </pc:docChg>
  </pc:docChgLst>
  <pc:docChgLst>
    <pc:chgData name="Laasvitha ." userId="5d51ac736bbdb285" providerId="LiveId" clId="{24CD352A-AE34-4F83-A880-D01C8CA8483D}"/>
    <pc:docChg chg="undo redo custSel addSld delSld modSld">
      <pc:chgData name="Laasvitha ." userId="5d51ac736bbdb285" providerId="LiveId" clId="{24CD352A-AE34-4F83-A880-D01C8CA8483D}" dt="2024-11-25T12:45:17.193" v="639" actId="1076"/>
      <pc:docMkLst>
        <pc:docMk/>
      </pc:docMkLst>
      <pc:sldChg chg="modSp mod">
        <pc:chgData name="Laasvitha ." userId="5d51ac736bbdb285" providerId="LiveId" clId="{24CD352A-AE34-4F83-A880-D01C8CA8483D}" dt="2024-11-22T12:39:41.386" v="236" actId="14100"/>
        <pc:sldMkLst>
          <pc:docMk/>
          <pc:sldMk cId="485290970" sldId="301"/>
        </pc:sldMkLst>
        <pc:spChg chg="mod">
          <ac:chgData name="Laasvitha ." userId="5d51ac736bbdb285" providerId="LiveId" clId="{24CD352A-AE34-4F83-A880-D01C8CA8483D}" dt="2024-11-22T12:39:41.386" v="236" actId="14100"/>
          <ac:spMkLst>
            <pc:docMk/>
            <pc:sldMk cId="485290970" sldId="301"/>
            <ac:spMk id="3" creationId="{BAEFC8CE-F8FB-C966-51B5-2195E095B222}"/>
          </ac:spMkLst>
        </pc:spChg>
      </pc:sldChg>
      <pc:sldChg chg="addSp modSp mod">
        <pc:chgData name="Laasvitha ." userId="5d51ac736bbdb285" providerId="LiveId" clId="{24CD352A-AE34-4F83-A880-D01C8CA8483D}" dt="2024-11-25T12:41:06.266" v="611" actId="20577"/>
        <pc:sldMkLst>
          <pc:docMk/>
          <pc:sldMk cId="349081008" sldId="308"/>
        </pc:sldMkLst>
        <pc:spChg chg="add">
          <ac:chgData name="Laasvitha ." userId="5d51ac736bbdb285" providerId="LiveId" clId="{24CD352A-AE34-4F83-A880-D01C8CA8483D}" dt="2024-11-25T12:27:08.339" v="469"/>
          <ac:spMkLst>
            <pc:docMk/>
            <pc:sldMk cId="349081008" sldId="308"/>
            <ac:spMk id="2" creationId="{A51C3823-AF40-A528-2606-90F44DA0D83D}"/>
          </ac:spMkLst>
        </pc:spChg>
        <pc:spChg chg="mod ord">
          <ac:chgData name="Laasvitha ." userId="5d51ac736bbdb285" providerId="LiveId" clId="{24CD352A-AE34-4F83-A880-D01C8CA8483D}" dt="2024-11-25T12:41:06.266" v="611" actId="20577"/>
          <ac:spMkLst>
            <pc:docMk/>
            <pc:sldMk cId="349081008" sldId="308"/>
            <ac:spMk id="8" creationId="{191DC6AF-CAD4-0406-EE33-19F59212EF95}"/>
          </ac:spMkLst>
        </pc:spChg>
      </pc:sldChg>
      <pc:sldChg chg="modSp mod">
        <pc:chgData name="Laasvitha ." userId="5d51ac736bbdb285" providerId="LiveId" clId="{24CD352A-AE34-4F83-A880-D01C8CA8483D}" dt="2024-11-25T12:41:35.302" v="612" actId="1076"/>
        <pc:sldMkLst>
          <pc:docMk/>
          <pc:sldMk cId="4022244254" sldId="309"/>
        </pc:sldMkLst>
        <pc:spChg chg="mod">
          <ac:chgData name="Laasvitha ." userId="5d51ac736bbdb285" providerId="LiveId" clId="{24CD352A-AE34-4F83-A880-D01C8CA8483D}" dt="2024-11-25T12:32:59.412" v="544" actId="20577"/>
          <ac:spMkLst>
            <pc:docMk/>
            <pc:sldMk cId="4022244254" sldId="309"/>
            <ac:spMk id="11" creationId="{919E19AE-B61F-3D5A-3CF5-1A4F3EA16055}"/>
          </ac:spMkLst>
        </pc:spChg>
        <pc:spChg chg="mod">
          <ac:chgData name="Laasvitha ." userId="5d51ac736bbdb285" providerId="LiveId" clId="{24CD352A-AE34-4F83-A880-D01C8CA8483D}" dt="2024-11-25T12:41:35.302" v="612" actId="1076"/>
          <ac:spMkLst>
            <pc:docMk/>
            <pc:sldMk cId="4022244254" sldId="309"/>
            <ac:spMk id="1386" creationId="{4300D3DB-CC44-ED1C-A119-6C3DEA69F8E4}"/>
          </ac:spMkLst>
        </pc:spChg>
        <pc:cxnChg chg="mod">
          <ac:chgData name="Laasvitha ." userId="5d51ac736bbdb285" providerId="LiveId" clId="{24CD352A-AE34-4F83-A880-D01C8CA8483D}" dt="2024-11-25T12:32:52.466" v="542"/>
          <ac:cxnSpMkLst>
            <pc:docMk/>
            <pc:sldMk cId="4022244254" sldId="309"/>
            <ac:cxnSpMk id="1391" creationId="{81C69CDD-348A-8CB9-E37B-0B8001881D37}"/>
          </ac:cxnSpMkLst>
        </pc:cxnChg>
      </pc:sldChg>
      <pc:sldChg chg="addSp modSp mod">
        <pc:chgData name="Laasvitha ." userId="5d51ac736bbdb285" providerId="LiveId" clId="{24CD352A-AE34-4F83-A880-D01C8CA8483D}" dt="2024-11-22T12:31:27.248" v="162" actId="1076"/>
        <pc:sldMkLst>
          <pc:docMk/>
          <pc:sldMk cId="1837967195" sldId="310"/>
        </pc:sldMkLst>
        <pc:spChg chg="mod">
          <ac:chgData name="Laasvitha ." userId="5d51ac736bbdb285" providerId="LiveId" clId="{24CD352A-AE34-4F83-A880-D01C8CA8483D}" dt="2024-11-22T12:22:12.375" v="18"/>
          <ac:spMkLst>
            <pc:docMk/>
            <pc:sldMk cId="1837967195" sldId="310"/>
            <ac:spMk id="3" creationId="{67997739-4C5F-1FC6-DA73-A6B4A5E3424B}"/>
          </ac:spMkLst>
        </pc:spChg>
        <pc:spChg chg="add mod">
          <ac:chgData name="Laasvitha ." userId="5d51ac736bbdb285" providerId="LiveId" clId="{24CD352A-AE34-4F83-A880-D01C8CA8483D}" dt="2024-11-22T12:31:27.248" v="162" actId="1076"/>
          <ac:spMkLst>
            <pc:docMk/>
            <pc:sldMk cId="1837967195" sldId="310"/>
            <ac:spMk id="6" creationId="{51B086ED-0D75-A146-EB51-E5072D2D7ACB}"/>
          </ac:spMkLst>
        </pc:spChg>
        <pc:spChg chg="add mod">
          <ac:chgData name="Laasvitha ." userId="5d51ac736bbdb285" providerId="LiveId" clId="{24CD352A-AE34-4F83-A880-D01C8CA8483D}" dt="2024-11-22T12:31:03.005" v="160" actId="14100"/>
          <ac:spMkLst>
            <pc:docMk/>
            <pc:sldMk cId="1837967195" sldId="310"/>
            <ac:spMk id="7" creationId="{ABB4A5B6-FE3B-A216-622A-231E71880CEB}"/>
          </ac:spMkLst>
        </pc:spChg>
        <pc:spChg chg="add 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8" creationId="{D6ADC125-5866-B046-479F-252698C5C695}"/>
          </ac:spMkLst>
        </pc:spChg>
        <pc:spChg chg="mod">
          <ac:chgData name="Laasvitha ." userId="5d51ac736bbdb285" providerId="LiveId" clId="{24CD352A-AE34-4F83-A880-D01C8CA8483D}" dt="2024-11-22T12:21:36.184" v="15" actId="1076"/>
          <ac:spMkLst>
            <pc:docMk/>
            <pc:sldMk cId="1837967195" sldId="310"/>
            <ac:spMk id="367" creationId="{50F4A737-CE58-A708-C152-7427B5F16F29}"/>
          </ac:spMkLst>
        </pc:spChg>
        <pc:spChg chg="mod">
          <ac:chgData name="Laasvitha ." userId="5d51ac736bbdb285" providerId="LiveId" clId="{24CD352A-AE34-4F83-A880-D01C8CA8483D}" dt="2024-11-22T12:29:21.044" v="147" actId="1035"/>
          <ac:spMkLst>
            <pc:docMk/>
            <pc:sldMk cId="1837967195" sldId="310"/>
            <ac:spMk id="368" creationId="{04B1E736-96C9-56C0-E32B-8542A7074595}"/>
          </ac:spMkLst>
        </pc:spChg>
        <pc:spChg chg="mod">
          <ac:chgData name="Laasvitha ." userId="5d51ac736bbdb285" providerId="LiveId" clId="{24CD352A-AE34-4F83-A880-D01C8CA8483D}" dt="2024-11-22T12:29:21.044" v="147" actId="1035"/>
          <ac:spMkLst>
            <pc:docMk/>
            <pc:sldMk cId="1837967195" sldId="310"/>
            <ac:spMk id="369" creationId="{D31F3CA0-ADA6-A546-BE9E-000C5A3686DD}"/>
          </ac:spMkLst>
        </pc:spChg>
        <pc:spChg chg="mod">
          <ac:chgData name="Laasvitha ." userId="5d51ac736bbdb285" providerId="LiveId" clId="{24CD352A-AE34-4F83-A880-D01C8CA8483D}" dt="2024-11-22T12:29:36.741" v="149" actId="255"/>
          <ac:spMkLst>
            <pc:docMk/>
            <pc:sldMk cId="1837967195" sldId="310"/>
            <ac:spMk id="370" creationId="{B892B89C-3EC7-357B-9F97-9E32CF517FCA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79" creationId="{0889E21A-BEE1-D9DB-103B-C5A28CD12D74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80" creationId="{1D16EFE1-633B-52F1-191B-87606F75266E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81" creationId="{AB763B40-2084-D30F-8842-3C6688A9A084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82" creationId="{2A196C8F-898F-5CEB-2348-CF41209EC39C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83" creationId="{3008D819-2843-FDE0-8056-66E59D6734ED}"/>
          </ac:spMkLst>
        </pc:spChg>
        <pc:spChg chg="mod">
          <ac:chgData name="Laasvitha ." userId="5d51ac736bbdb285" providerId="LiveId" clId="{24CD352A-AE34-4F83-A880-D01C8CA8483D}" dt="2024-11-22T12:30:21.003" v="152" actId="1076"/>
          <ac:spMkLst>
            <pc:docMk/>
            <pc:sldMk cId="1837967195" sldId="310"/>
            <ac:spMk id="384" creationId="{650CBD69-6403-F2E5-45CC-4CD18E3117B2}"/>
          </ac:spMkLst>
        </pc:spChg>
        <pc:grpChg chg="add mod">
          <ac:chgData name="Laasvitha ." userId="5d51ac736bbdb285" providerId="LiveId" clId="{24CD352A-AE34-4F83-A880-D01C8CA8483D}" dt="2024-11-22T12:30:21.003" v="152" actId="1076"/>
          <ac:grpSpMkLst>
            <pc:docMk/>
            <pc:sldMk cId="1837967195" sldId="310"/>
            <ac:grpSpMk id="2" creationId="{684BC6E3-EFCC-A185-61C8-786FCA6D8641}"/>
          </ac:grpSpMkLst>
        </pc:grpChg>
        <pc:grpChg chg="mod">
          <ac:chgData name="Laasvitha ." userId="5d51ac736bbdb285" providerId="LiveId" clId="{24CD352A-AE34-4F83-A880-D01C8CA8483D}" dt="2024-11-22T12:29:21.044" v="147" actId="1035"/>
          <ac:grpSpMkLst>
            <pc:docMk/>
            <pc:sldMk cId="1837967195" sldId="310"/>
            <ac:grpSpMk id="363" creationId="{BFDA3431-89A4-692A-6CFC-C1E740BA4DB8}"/>
          </ac:grpSpMkLst>
        </pc:grpChg>
        <pc:grpChg chg="mod">
          <ac:chgData name="Laasvitha ." userId="5d51ac736bbdb285" providerId="LiveId" clId="{24CD352A-AE34-4F83-A880-D01C8CA8483D}" dt="2024-11-22T12:30:21.003" v="152" actId="1076"/>
          <ac:grpSpMkLst>
            <pc:docMk/>
            <pc:sldMk cId="1837967195" sldId="310"/>
            <ac:grpSpMk id="371" creationId="{3AF81F26-0716-1AAE-39BD-8D1AB69268CA}"/>
          </ac:grpSpMkLst>
        </pc:grpChg>
        <pc:grpChg chg="mod">
          <ac:chgData name="Laasvitha ." userId="5d51ac736bbdb285" providerId="LiveId" clId="{24CD352A-AE34-4F83-A880-D01C8CA8483D}" dt="2024-11-22T12:30:21.003" v="152" actId="1076"/>
          <ac:grpSpMkLst>
            <pc:docMk/>
            <pc:sldMk cId="1837967195" sldId="310"/>
            <ac:grpSpMk id="375" creationId="{F7EF69AC-0852-8322-949B-7A7430DE846C}"/>
          </ac:grpSpMkLst>
        </pc:grpChg>
        <pc:cxnChg chg="mod">
          <ac:chgData name="Laasvitha ." userId="5d51ac736bbdb285" providerId="LiveId" clId="{24CD352A-AE34-4F83-A880-D01C8CA8483D}" dt="2024-11-22T12:22:12.375" v="18"/>
          <ac:cxnSpMkLst>
            <pc:docMk/>
            <pc:sldMk cId="1837967195" sldId="310"/>
            <ac:cxnSpMk id="4" creationId="{A617C6BF-1C8E-B760-5E12-E75E44867F77}"/>
          </ac:cxnSpMkLst>
        </pc:cxnChg>
        <pc:cxnChg chg="mod">
          <ac:chgData name="Laasvitha ." userId="5d51ac736bbdb285" providerId="LiveId" clId="{24CD352A-AE34-4F83-A880-D01C8CA8483D}" dt="2024-11-22T12:22:12.375" v="18"/>
          <ac:cxnSpMkLst>
            <pc:docMk/>
            <pc:sldMk cId="1837967195" sldId="310"/>
            <ac:cxnSpMk id="5" creationId="{72AF987C-4411-7FF2-BDF3-8930C4914C8D}"/>
          </ac:cxnSpMkLst>
        </pc:cxnChg>
      </pc:sldChg>
      <pc:sldChg chg="modSp mod">
        <pc:chgData name="Laasvitha ." userId="5d51ac736bbdb285" providerId="LiveId" clId="{24CD352A-AE34-4F83-A880-D01C8CA8483D}" dt="2024-11-25T12:45:17.193" v="639" actId="1076"/>
        <pc:sldMkLst>
          <pc:docMk/>
          <pc:sldMk cId="906357144" sldId="311"/>
        </pc:sldMkLst>
        <pc:spChg chg="mod">
          <ac:chgData name="Laasvitha ." userId="5d51ac736bbdb285" providerId="LiveId" clId="{24CD352A-AE34-4F83-A880-D01C8CA8483D}" dt="2024-11-25T12:45:17.193" v="639" actId="1076"/>
          <ac:spMkLst>
            <pc:docMk/>
            <pc:sldMk cId="906357144" sldId="311"/>
            <ac:spMk id="7" creationId="{BE503F0F-3CA0-442B-1D42-B315A040EFED}"/>
          </ac:spMkLst>
        </pc:spChg>
        <pc:grpChg chg="mod">
          <ac:chgData name="Laasvitha ." userId="5d51ac736bbdb285" providerId="LiveId" clId="{24CD352A-AE34-4F83-A880-D01C8CA8483D}" dt="2024-11-25T12:39:14.049" v="598" actId="14100"/>
          <ac:grpSpMkLst>
            <pc:docMk/>
            <pc:sldMk cId="906357144" sldId="311"/>
            <ac:grpSpMk id="921" creationId="{6EF5A501-F981-3639-A5F5-14DD8B8F3D98}"/>
          </ac:grpSpMkLst>
        </pc:grpChg>
      </pc:sldChg>
      <pc:sldChg chg="addSp delSp modSp mod">
        <pc:chgData name="Laasvitha ." userId="5d51ac736bbdb285" providerId="LiveId" clId="{24CD352A-AE34-4F83-A880-D01C8CA8483D}" dt="2024-11-25T12:34:30.599" v="579" actId="1037"/>
        <pc:sldMkLst>
          <pc:docMk/>
          <pc:sldMk cId="2100608442" sldId="314"/>
        </pc:sldMkLst>
        <pc:spChg chg="mod ord">
          <ac:chgData name="Laasvitha ." userId="5d51ac736bbdb285" providerId="LiveId" clId="{24CD352A-AE34-4F83-A880-D01C8CA8483D}" dt="2024-11-22T12:35:46.506" v="185" actId="1076"/>
          <ac:spMkLst>
            <pc:docMk/>
            <pc:sldMk cId="2100608442" sldId="314"/>
            <ac:spMk id="13" creationId="{2E8CEFF4-8016-E971-335E-53A2902A8BA6}"/>
          </ac:spMkLst>
        </pc:spChg>
        <pc:spChg chg="mod ord">
          <ac:chgData name="Laasvitha ." userId="5d51ac736bbdb285" providerId="LiveId" clId="{24CD352A-AE34-4F83-A880-D01C8CA8483D}" dt="2024-11-25T12:34:25.005" v="572" actId="1037"/>
          <ac:spMkLst>
            <pc:docMk/>
            <pc:sldMk cId="2100608442" sldId="314"/>
            <ac:spMk id="15" creationId="{319DA212-18F9-52D4-476C-EDC2D72BE104}"/>
          </ac:spMkLst>
        </pc:spChg>
        <pc:spChg chg="del mod">
          <ac:chgData name="Laasvitha ." userId="5d51ac736bbdb285" providerId="LiveId" clId="{24CD352A-AE34-4F83-A880-D01C8CA8483D}" dt="2024-11-22T12:37:57.135" v="230" actId="478"/>
          <ac:spMkLst>
            <pc:docMk/>
            <pc:sldMk cId="2100608442" sldId="314"/>
            <ac:spMk id="17" creationId="{40603480-301F-9171-A094-3D3496575FA7}"/>
          </ac:spMkLst>
        </pc:spChg>
        <pc:picChg chg="mod">
          <ac:chgData name="Laasvitha ." userId="5d51ac736bbdb285" providerId="LiveId" clId="{24CD352A-AE34-4F83-A880-D01C8CA8483D}" dt="2024-11-25T12:34:12.684" v="546" actId="1076"/>
          <ac:picMkLst>
            <pc:docMk/>
            <pc:sldMk cId="2100608442" sldId="314"/>
            <ac:picMk id="5" creationId="{972F336A-3774-9CC5-2477-7D50D20F9A4D}"/>
          </ac:picMkLst>
        </pc:picChg>
        <pc:picChg chg="add mod">
          <ac:chgData name="Laasvitha ." userId="5d51ac736bbdb285" providerId="LiveId" clId="{24CD352A-AE34-4F83-A880-D01C8CA8483D}" dt="2024-11-25T12:34:06.221" v="545" actId="14100"/>
          <ac:picMkLst>
            <pc:docMk/>
            <pc:sldMk cId="2100608442" sldId="314"/>
            <ac:picMk id="6" creationId="{809124D1-7F67-C37D-ECB4-4BA9F15C0747}"/>
          </ac:picMkLst>
        </pc:picChg>
        <pc:picChg chg="del">
          <ac:chgData name="Laasvitha ." userId="5d51ac736bbdb285" providerId="LiveId" clId="{24CD352A-AE34-4F83-A880-D01C8CA8483D}" dt="2024-11-22T12:34:05.835" v="163" actId="478"/>
          <ac:picMkLst>
            <pc:docMk/>
            <pc:sldMk cId="2100608442" sldId="314"/>
            <ac:picMk id="7" creationId="{4B704992-C834-A400-2BF8-BECA7AD92DB7}"/>
          </ac:picMkLst>
        </pc:picChg>
        <pc:cxnChg chg="mod ord">
          <ac:chgData name="Laasvitha ." userId="5d51ac736bbdb285" providerId="LiveId" clId="{24CD352A-AE34-4F83-A880-D01C8CA8483D}" dt="2024-11-25T12:34:25.005" v="572" actId="1037"/>
          <ac:cxnSpMkLst>
            <pc:docMk/>
            <pc:sldMk cId="2100608442" sldId="314"/>
            <ac:cxnSpMk id="23" creationId="{828E83CC-515A-1C8E-6B2D-29066EFBAD61}"/>
          </ac:cxnSpMkLst>
        </pc:cxnChg>
        <pc:cxnChg chg="mod ord">
          <ac:chgData name="Laasvitha ." userId="5d51ac736bbdb285" providerId="LiveId" clId="{24CD352A-AE34-4F83-A880-D01C8CA8483D}" dt="2024-11-25T12:34:30.599" v="579" actId="1037"/>
          <ac:cxnSpMkLst>
            <pc:docMk/>
            <pc:sldMk cId="2100608442" sldId="314"/>
            <ac:cxnSpMk id="26" creationId="{2B32322B-F023-8B0A-E1FC-91565E01FC98}"/>
          </ac:cxnSpMkLst>
        </pc:cxnChg>
        <pc:cxnChg chg="del mod">
          <ac:chgData name="Laasvitha ." userId="5d51ac736bbdb285" providerId="LiveId" clId="{24CD352A-AE34-4F83-A880-D01C8CA8483D}" dt="2024-11-22T12:37:59.036" v="232" actId="478"/>
          <ac:cxnSpMkLst>
            <pc:docMk/>
            <pc:sldMk cId="2100608442" sldId="314"/>
            <ac:cxnSpMk id="29" creationId="{0C2866B7-39D9-7CB1-0372-ED296B5AE13E}"/>
          </ac:cxnSpMkLst>
        </pc:cxnChg>
      </pc:sldChg>
      <pc:sldChg chg="delSp modSp new del mod">
        <pc:chgData name="Laasvitha ." userId="5d51ac736bbdb285" providerId="LiveId" clId="{24CD352A-AE34-4F83-A880-D01C8CA8483D}" dt="2024-11-25T12:03:20.747" v="243" actId="47"/>
        <pc:sldMkLst>
          <pc:docMk/>
          <pc:sldMk cId="900298142" sldId="316"/>
        </pc:sldMkLst>
        <pc:spChg chg="del mod">
          <ac:chgData name="Laasvitha ." userId="5d51ac736bbdb285" providerId="LiveId" clId="{24CD352A-AE34-4F83-A880-D01C8CA8483D}" dt="2024-11-25T12:02:54.566" v="239" actId="478"/>
          <ac:spMkLst>
            <pc:docMk/>
            <pc:sldMk cId="900298142" sldId="316"/>
            <ac:spMk id="2" creationId="{8EB53812-0BF8-95E4-912F-03CDA6A442E7}"/>
          </ac:spMkLst>
        </pc:spChg>
        <pc:spChg chg="del mod">
          <ac:chgData name="Laasvitha ." userId="5d51ac736bbdb285" providerId="LiveId" clId="{24CD352A-AE34-4F83-A880-D01C8CA8483D}" dt="2024-11-25T12:02:56.501" v="241" actId="478"/>
          <ac:spMkLst>
            <pc:docMk/>
            <pc:sldMk cId="900298142" sldId="316"/>
            <ac:spMk id="3" creationId="{C8C9B623-6DE3-F61C-F125-5DDE370DDA5A}"/>
          </ac:spMkLst>
        </pc:spChg>
      </pc:sldChg>
      <pc:sldChg chg="addSp delSp modSp add mod">
        <pc:chgData name="Laasvitha ." userId="5d51ac736bbdb285" providerId="LiveId" clId="{24CD352A-AE34-4F83-A880-D01C8CA8483D}" dt="2024-11-25T12:44:00.864" v="627" actId="313"/>
        <pc:sldMkLst>
          <pc:docMk/>
          <pc:sldMk cId="435395107" sldId="317"/>
        </pc:sldMkLst>
        <pc:spChg chg="del mod">
          <ac:chgData name="Laasvitha ." userId="5d51ac736bbdb285" providerId="LiveId" clId="{24CD352A-AE34-4F83-A880-D01C8CA8483D}" dt="2024-11-25T12:03:25.104" v="245" actId="478"/>
          <ac:spMkLst>
            <pc:docMk/>
            <pc:sldMk cId="435395107" sldId="317"/>
            <ac:spMk id="2" creationId="{9D83805B-605B-D54A-1A7C-9E9A06AD81A1}"/>
          </ac:spMkLst>
        </pc:spChg>
        <pc:spChg chg="add mod">
          <ac:chgData name="Laasvitha ." userId="5d51ac736bbdb285" providerId="LiveId" clId="{24CD352A-AE34-4F83-A880-D01C8CA8483D}" dt="2024-11-25T12:13:01.370" v="390" actId="1036"/>
          <ac:spMkLst>
            <pc:docMk/>
            <pc:sldMk cId="435395107" sldId="317"/>
            <ac:spMk id="3" creationId="{DCC3A075-AF3E-A817-F40C-837F3425BF17}"/>
          </ac:spMkLst>
        </pc:spChg>
        <pc:spChg chg="add mod">
          <ac:chgData name="Laasvitha ." userId="5d51ac736bbdb285" providerId="LiveId" clId="{24CD352A-AE34-4F83-A880-D01C8CA8483D}" dt="2024-11-25T12:13:33.189" v="404" actId="1036"/>
          <ac:spMkLst>
            <pc:docMk/>
            <pc:sldMk cId="435395107" sldId="317"/>
            <ac:spMk id="4" creationId="{7F88FD6A-C731-765A-A1D1-F35CAB695F7A}"/>
          </ac:spMkLst>
        </pc:spChg>
        <pc:spChg chg="add mod">
          <ac:chgData name="Laasvitha ." userId="5d51ac736bbdb285" providerId="LiveId" clId="{24CD352A-AE34-4F83-A880-D01C8CA8483D}" dt="2024-11-25T12:25:27.797" v="468" actId="1035"/>
          <ac:spMkLst>
            <pc:docMk/>
            <pc:sldMk cId="435395107" sldId="317"/>
            <ac:spMk id="6" creationId="{A5A46AD9-0405-03FD-3B56-0FFB942D6EB0}"/>
          </ac:spMkLst>
        </pc:spChg>
        <pc:spChg chg="add mod">
          <ac:chgData name="Laasvitha ." userId="5d51ac736bbdb285" providerId="LiveId" clId="{24CD352A-AE34-4F83-A880-D01C8CA8483D}" dt="2024-11-25T12:44:00.864" v="627" actId="313"/>
          <ac:spMkLst>
            <pc:docMk/>
            <pc:sldMk cId="435395107" sldId="317"/>
            <ac:spMk id="8" creationId="{C7C303F5-958E-92B0-986B-BE77B9F99F0D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583" creationId="{C65D684C-0010-2220-F01F-9B857191C0FD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584" creationId="{A2BDAE38-49D8-765F-4EC3-FAD500F4196A}"/>
          </ac:spMkLst>
        </pc:spChg>
        <pc:spChg chg="mod">
          <ac:chgData name="Laasvitha ." userId="5d51ac736bbdb285" providerId="LiveId" clId="{24CD352A-AE34-4F83-A880-D01C8CA8483D}" dt="2024-11-25T12:12:43.051" v="369" actId="1076"/>
          <ac:spMkLst>
            <pc:docMk/>
            <pc:sldMk cId="435395107" sldId="317"/>
            <ac:spMk id="585" creationId="{25DD224F-AF79-CC79-AB1F-23DC3E2F5B74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586" creationId="{BB114837-DE7D-ED80-38C4-D9B03B54DBC4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587" creationId="{7046EF64-6CCE-3B72-57B6-B8B25A90F650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611" creationId="{28DD4053-8BF1-1487-3325-B9EEA996852F}"/>
          </ac:spMkLst>
        </pc:spChg>
        <pc:spChg chg="mod">
          <ac:chgData name="Laasvitha ." userId="5d51ac736bbdb285" providerId="LiveId" clId="{24CD352A-AE34-4F83-A880-D01C8CA8483D}" dt="2024-11-25T12:13:01.370" v="390" actId="1036"/>
          <ac:spMkLst>
            <pc:docMk/>
            <pc:sldMk cId="435395107" sldId="317"/>
            <ac:spMk id="612" creationId="{0F2F3533-202D-DBC2-211F-0D39F1F8E77A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613" creationId="{4080D93F-BED6-0EA9-E500-8A5FEBC3C8FD}"/>
          </ac:spMkLst>
        </pc:spChg>
        <pc:spChg chg="mod">
          <ac:chgData name="Laasvitha ." userId="5d51ac736bbdb285" providerId="LiveId" clId="{24CD352A-AE34-4F83-A880-D01C8CA8483D}" dt="2024-11-25T12:13:33.189" v="404" actId="1036"/>
          <ac:spMkLst>
            <pc:docMk/>
            <pc:sldMk cId="435395107" sldId="317"/>
            <ac:spMk id="614" creationId="{34867CE6-F4B0-D7B6-16B4-837CDF960BA3}"/>
          </ac:spMkLst>
        </pc:spChg>
        <pc:spChg chg="mod">
          <ac:chgData name="Laasvitha ." userId="5d51ac736bbdb285" providerId="LiveId" clId="{24CD352A-AE34-4F83-A880-D01C8CA8483D}" dt="2024-11-25T12:16:43.299" v="466" actId="1076"/>
          <ac:spMkLst>
            <pc:docMk/>
            <pc:sldMk cId="435395107" sldId="317"/>
            <ac:spMk id="615" creationId="{2479D9FB-318F-4AF0-8C72-696ED203CEDE}"/>
          </ac:spMkLst>
        </pc:spChg>
        <pc:spChg chg="mod">
          <ac:chgData name="Laasvitha ." userId="5d51ac736bbdb285" providerId="LiveId" clId="{24CD352A-AE34-4F83-A880-D01C8CA8483D}" dt="2024-11-25T12:25:27.797" v="468" actId="1035"/>
          <ac:spMkLst>
            <pc:docMk/>
            <pc:sldMk cId="435395107" sldId="317"/>
            <ac:spMk id="616" creationId="{A5F12D76-098D-E5B3-10A8-2EB8C40A66CD}"/>
          </ac:spMkLst>
        </pc:spChg>
        <pc:spChg chg="mod">
          <ac:chgData name="Laasvitha ." userId="5d51ac736bbdb285" providerId="LiveId" clId="{24CD352A-AE34-4F83-A880-D01C8CA8483D}" dt="2024-11-25T12:16:34.909" v="465" actId="1036"/>
          <ac:spMkLst>
            <pc:docMk/>
            <pc:sldMk cId="435395107" sldId="317"/>
            <ac:spMk id="617" creationId="{D6B9246A-C08B-4189-B92F-E24CD0C77B91}"/>
          </ac:spMkLst>
        </pc:spChg>
        <pc:spChg chg="mod">
          <ac:chgData name="Laasvitha ." userId="5d51ac736bbdb285" providerId="LiveId" clId="{24CD352A-AE34-4F83-A880-D01C8CA8483D}" dt="2024-11-25T12:15:01.141" v="449" actId="1036"/>
          <ac:spMkLst>
            <pc:docMk/>
            <pc:sldMk cId="435395107" sldId="317"/>
            <ac:spMk id="618" creationId="{CEB71A53-C0C4-DBA5-A8CD-FB82A63269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5ECF-D008-40A8-8E5A-83EF8C3E6C20}" type="datetimeFigureOut">
              <a:rPr lang="en-IN" smtClean="0"/>
              <a:t>03-12-2024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82354-C7E9-48B1-8D4F-13046E26AF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2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>
          <a:extLst>
            <a:ext uri="{FF2B5EF4-FFF2-40B4-BE49-F238E27FC236}">
              <a16:creationId xmlns:a16="http://schemas.microsoft.com/office/drawing/2014/main" id="{D503ECC7-381B-6BAE-D0CB-C8303D8F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fe0c27f63_0_30:notes">
            <a:extLst>
              <a:ext uri="{FF2B5EF4-FFF2-40B4-BE49-F238E27FC236}">
                <a16:creationId xmlns:a16="http://schemas.microsoft.com/office/drawing/2014/main" id="{4C206823-4C6C-E1CA-1035-D140B5F535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fe0c27f63_0_30:notes">
            <a:extLst>
              <a:ext uri="{FF2B5EF4-FFF2-40B4-BE49-F238E27FC236}">
                <a16:creationId xmlns:a16="http://schemas.microsoft.com/office/drawing/2014/main" id="{7FB9A256-58AD-6D1B-EBBB-2ADD9FE20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22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53BA7EE-1EBF-8C11-4FE7-D161493E8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6fe0c27f63_1_339:notes">
            <a:extLst>
              <a:ext uri="{FF2B5EF4-FFF2-40B4-BE49-F238E27FC236}">
                <a16:creationId xmlns:a16="http://schemas.microsoft.com/office/drawing/2014/main" id="{8D97C661-1372-CE1C-C87F-F29E2052D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6fe0c27f63_1_339:notes">
            <a:extLst>
              <a:ext uri="{FF2B5EF4-FFF2-40B4-BE49-F238E27FC236}">
                <a16:creationId xmlns:a16="http://schemas.microsoft.com/office/drawing/2014/main" id="{D6A4158A-FFA8-07D7-83DE-9316D2425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558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>
          <a:extLst>
            <a:ext uri="{FF2B5EF4-FFF2-40B4-BE49-F238E27FC236}">
              <a16:creationId xmlns:a16="http://schemas.microsoft.com/office/drawing/2014/main" id="{6B82A21F-FDBE-149B-2FA5-49BF2819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fe0c27f63_0_5:notes">
            <a:extLst>
              <a:ext uri="{FF2B5EF4-FFF2-40B4-BE49-F238E27FC236}">
                <a16:creationId xmlns:a16="http://schemas.microsoft.com/office/drawing/2014/main" id="{FF1BC18A-1E7F-FF28-2F5D-1F913F233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fe0c27f63_0_5:notes">
            <a:extLst>
              <a:ext uri="{FF2B5EF4-FFF2-40B4-BE49-F238E27FC236}">
                <a16:creationId xmlns:a16="http://schemas.microsoft.com/office/drawing/2014/main" id="{3DE824A0-CD2B-8A7A-D65F-363EFA3B3C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29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>
          <a:extLst>
            <a:ext uri="{FF2B5EF4-FFF2-40B4-BE49-F238E27FC236}">
              <a16:creationId xmlns:a16="http://schemas.microsoft.com/office/drawing/2014/main" id="{08296A6C-CA83-5742-03EB-895C6D44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fe0c27f63_0_55:notes">
            <a:extLst>
              <a:ext uri="{FF2B5EF4-FFF2-40B4-BE49-F238E27FC236}">
                <a16:creationId xmlns:a16="http://schemas.microsoft.com/office/drawing/2014/main" id="{7FA62105-1EF0-7FEC-CF36-7F53D7832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6fe0c27f63_0_55:notes">
            <a:extLst>
              <a:ext uri="{FF2B5EF4-FFF2-40B4-BE49-F238E27FC236}">
                <a16:creationId xmlns:a16="http://schemas.microsoft.com/office/drawing/2014/main" id="{8FBFDC69-A604-D70F-74C8-9BD88F36D2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3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>
          <a:extLst>
            <a:ext uri="{FF2B5EF4-FFF2-40B4-BE49-F238E27FC236}">
              <a16:creationId xmlns:a16="http://schemas.microsoft.com/office/drawing/2014/main" id="{1DDBCF5F-E4D0-A240-4C32-E745DBA8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00f5ef934_2_27:notes">
            <a:extLst>
              <a:ext uri="{FF2B5EF4-FFF2-40B4-BE49-F238E27FC236}">
                <a16:creationId xmlns:a16="http://schemas.microsoft.com/office/drawing/2014/main" id="{8BFA9A47-935D-EC2F-1F96-DE74F767D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00f5ef934_2_27:notes">
            <a:extLst>
              <a:ext uri="{FF2B5EF4-FFF2-40B4-BE49-F238E27FC236}">
                <a16:creationId xmlns:a16="http://schemas.microsoft.com/office/drawing/2014/main" id="{C0571554-0DDB-254C-4493-2BDE037A5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91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>
          <a:extLst>
            <a:ext uri="{FF2B5EF4-FFF2-40B4-BE49-F238E27FC236}">
              <a16:creationId xmlns:a16="http://schemas.microsoft.com/office/drawing/2014/main" id="{49956BF7-CC1D-6A94-688A-8C54B5962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fe0c27f63_0_50:notes">
            <a:extLst>
              <a:ext uri="{FF2B5EF4-FFF2-40B4-BE49-F238E27FC236}">
                <a16:creationId xmlns:a16="http://schemas.microsoft.com/office/drawing/2014/main" id="{4A9B5B8D-D08C-588C-DD34-0BD526FBC5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fe0c27f63_0_50:notes">
            <a:extLst>
              <a:ext uri="{FF2B5EF4-FFF2-40B4-BE49-F238E27FC236}">
                <a16:creationId xmlns:a16="http://schemas.microsoft.com/office/drawing/2014/main" id="{31E25B4C-5EF2-9A9D-09CE-4FCDFCFDF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71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00345baf0_2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00345baf0_2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82354-C7E9-48B1-8D4F-13046E26AF0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64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334601" y="-330200"/>
            <a:ext cx="3799239" cy="369824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-557300" y="4230234"/>
            <a:ext cx="6037515" cy="3128327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-453400" y="-2"/>
            <a:ext cx="3249461" cy="5037055"/>
            <a:chOff x="-340050" y="-2"/>
            <a:chExt cx="2437096" cy="3777791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3212468">
            <a:off x="9693205" y="2175610"/>
            <a:ext cx="3635111" cy="6253300"/>
            <a:chOff x="7706147" y="1873398"/>
            <a:chExt cx="2107599" cy="3625597"/>
          </a:xfrm>
        </p:grpSpPr>
        <p:sp>
          <p:nvSpPr>
            <p:cNvPr id="21" name="Google Shape;21;p2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3077267" y="858033"/>
            <a:ext cx="6037600" cy="33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4228800" y="3778833"/>
            <a:ext cx="3734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3733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235338" y="1701797"/>
            <a:ext cx="622185" cy="634253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3032538" y="-3"/>
            <a:ext cx="622185" cy="634253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10941505" y="3877776"/>
            <a:ext cx="452251" cy="46104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426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>
            <a:spLocks noGrp="1"/>
          </p:cNvSpPr>
          <p:nvPr>
            <p:ph type="title" hasCustomPrompt="1"/>
          </p:nvPr>
        </p:nvSpPr>
        <p:spPr>
          <a:xfrm>
            <a:off x="2613200" y="886200"/>
            <a:ext cx="7098800" cy="1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 flipH="1">
            <a:off x="4771467" y="2660700"/>
            <a:ext cx="27824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idx="2" hasCustomPrompt="1"/>
          </p:nvPr>
        </p:nvSpPr>
        <p:spPr>
          <a:xfrm>
            <a:off x="2613200" y="3037900"/>
            <a:ext cx="7098800" cy="1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 flipH="1">
            <a:off x="4771467" y="4812400"/>
            <a:ext cx="27824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/>
          <p:nvPr/>
        </p:nvSpPr>
        <p:spPr>
          <a:xfrm rot="5400000" flipH="1">
            <a:off x="7689283" y="-725896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" name="Google Shape;107;p11"/>
          <p:cNvGrpSpPr/>
          <p:nvPr/>
        </p:nvGrpSpPr>
        <p:grpSpPr>
          <a:xfrm rot="6859571" flipH="1">
            <a:off x="269324" y="2798165"/>
            <a:ext cx="5390121" cy="8355335"/>
            <a:chOff x="-340050" y="-2"/>
            <a:chExt cx="2437096" cy="3777791"/>
          </a:xfrm>
        </p:grpSpPr>
        <p:sp>
          <p:nvSpPr>
            <p:cNvPr id="108" name="Google Shape;108;p11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" name="Google Shape;116;p11"/>
          <p:cNvGrpSpPr/>
          <p:nvPr/>
        </p:nvGrpSpPr>
        <p:grpSpPr>
          <a:xfrm rot="-5082426">
            <a:off x="9584210" y="-3327454"/>
            <a:ext cx="4834940" cy="6011369"/>
            <a:chOff x="374425" y="237975"/>
            <a:chExt cx="4197075" cy="5218300"/>
          </a:xfrm>
        </p:grpSpPr>
        <p:sp>
          <p:nvSpPr>
            <p:cNvPr id="117" name="Google Shape;117;p11"/>
            <p:cNvSpPr/>
            <p:nvPr/>
          </p:nvSpPr>
          <p:spPr>
            <a:xfrm>
              <a:off x="374425" y="237975"/>
              <a:ext cx="4197075" cy="5218300"/>
            </a:xfrm>
            <a:custGeom>
              <a:avLst/>
              <a:gdLst/>
              <a:ahLst/>
              <a:cxnLst/>
              <a:rect l="l" t="t" r="r" b="b"/>
              <a:pathLst>
                <a:path w="167883" h="208732" extrusionOk="0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62200" y="370825"/>
              <a:ext cx="3586425" cy="4947375"/>
            </a:xfrm>
            <a:custGeom>
              <a:avLst/>
              <a:gdLst/>
              <a:ahLst/>
              <a:cxnLst/>
              <a:rect l="l" t="t" r="r" b="b"/>
              <a:pathLst>
                <a:path w="143457" h="197895" extrusionOk="0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524050" y="838275"/>
              <a:ext cx="1187350" cy="527800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029275" y="1578900"/>
              <a:ext cx="971475" cy="730575"/>
            </a:xfrm>
            <a:custGeom>
              <a:avLst/>
              <a:gdLst/>
              <a:ahLst/>
              <a:cxnLst/>
              <a:rect l="l" t="t" r="r" b="b"/>
              <a:pathLst>
                <a:path w="38859" h="29223" extrusionOk="0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75175" y="1847600"/>
              <a:ext cx="487950" cy="1146975"/>
            </a:xfrm>
            <a:custGeom>
              <a:avLst/>
              <a:gdLst/>
              <a:ahLst/>
              <a:cxnLst/>
              <a:rect l="l" t="t" r="r" b="b"/>
              <a:pathLst>
                <a:path w="19518" h="45879" extrusionOk="0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" name="Google Shape;122;p11"/>
          <p:cNvSpPr/>
          <p:nvPr/>
        </p:nvSpPr>
        <p:spPr>
          <a:xfrm>
            <a:off x="10392980" y="2793131"/>
            <a:ext cx="839032" cy="85993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1"/>
          <p:cNvSpPr/>
          <p:nvPr/>
        </p:nvSpPr>
        <p:spPr>
          <a:xfrm>
            <a:off x="876261" y="2060920"/>
            <a:ext cx="489977" cy="502160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412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 rot="5400000">
            <a:off x="7291958" y="1999664"/>
            <a:ext cx="5674741" cy="5523897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2"/>
          <p:cNvSpPr/>
          <p:nvPr/>
        </p:nvSpPr>
        <p:spPr>
          <a:xfrm>
            <a:off x="10632472" y="2876942"/>
            <a:ext cx="452251" cy="461041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12"/>
          <p:cNvSpPr/>
          <p:nvPr/>
        </p:nvSpPr>
        <p:spPr>
          <a:xfrm>
            <a:off x="10720024" y="4280437"/>
            <a:ext cx="1270944" cy="1295599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2"/>
          <p:cNvSpPr/>
          <p:nvPr/>
        </p:nvSpPr>
        <p:spPr>
          <a:xfrm>
            <a:off x="-559847" y="1093831"/>
            <a:ext cx="1222248" cy="124590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2"/>
          <p:cNvSpPr/>
          <p:nvPr/>
        </p:nvSpPr>
        <p:spPr>
          <a:xfrm>
            <a:off x="715799" y="461399"/>
            <a:ext cx="559216" cy="570096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 flipH="1">
            <a:off x="1609500" y="2098181"/>
            <a:ext cx="32868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title" hasCustomPrompt="1"/>
          </p:nvPr>
        </p:nvSpPr>
        <p:spPr>
          <a:xfrm>
            <a:off x="5629200" y="1843944"/>
            <a:ext cx="93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"/>
          </p:nvPr>
        </p:nvSpPr>
        <p:spPr>
          <a:xfrm flipH="1">
            <a:off x="1287900" y="1581348"/>
            <a:ext cx="36084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667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 idx="3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4"/>
          </p:nvPr>
        </p:nvSpPr>
        <p:spPr>
          <a:xfrm flipH="1">
            <a:off x="7295700" y="3679107"/>
            <a:ext cx="32868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5"/>
          </p:nvPr>
        </p:nvSpPr>
        <p:spPr>
          <a:xfrm flipH="1">
            <a:off x="7295700" y="3162273"/>
            <a:ext cx="36084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667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6"/>
          </p:nvPr>
        </p:nvSpPr>
        <p:spPr>
          <a:xfrm flipH="1">
            <a:off x="1609500" y="5269480"/>
            <a:ext cx="32868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7"/>
          </p:nvPr>
        </p:nvSpPr>
        <p:spPr>
          <a:xfrm flipH="1">
            <a:off x="1287900" y="4752647"/>
            <a:ext cx="36084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667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title" idx="8" hasCustomPrompt="1"/>
          </p:nvPr>
        </p:nvSpPr>
        <p:spPr>
          <a:xfrm>
            <a:off x="4981500" y="3485844"/>
            <a:ext cx="93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9" hasCustomPrompt="1"/>
          </p:nvPr>
        </p:nvSpPr>
        <p:spPr>
          <a:xfrm>
            <a:off x="5629200" y="5115044"/>
            <a:ext cx="933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36997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 rot="5400000">
            <a:off x="7218249" y="1801404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3"/>
          <p:cNvSpPr txBox="1">
            <a:spLocks noGrp="1"/>
          </p:cNvSpPr>
          <p:nvPr>
            <p:ph type="ctrTitle"/>
          </p:nvPr>
        </p:nvSpPr>
        <p:spPr>
          <a:xfrm flipH="1">
            <a:off x="5065771" y="2347833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 flipH="1">
            <a:off x="4871971" y="2905491"/>
            <a:ext cx="2468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ctrTitle" idx="2"/>
          </p:nvPr>
        </p:nvSpPr>
        <p:spPr>
          <a:xfrm flipH="1">
            <a:off x="8053807" y="2347833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3"/>
          </p:nvPr>
        </p:nvSpPr>
        <p:spPr>
          <a:xfrm flipH="1">
            <a:off x="7804807" y="2904264"/>
            <a:ext cx="25788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ctrTitle" idx="4"/>
          </p:nvPr>
        </p:nvSpPr>
        <p:spPr>
          <a:xfrm flipH="1">
            <a:off x="2047637" y="2347833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5"/>
          </p:nvPr>
        </p:nvSpPr>
        <p:spPr>
          <a:xfrm flipH="1">
            <a:off x="1853837" y="2901424"/>
            <a:ext cx="2468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9" name="Google Shape;149;p13"/>
          <p:cNvSpPr/>
          <p:nvPr/>
        </p:nvSpPr>
        <p:spPr>
          <a:xfrm rot="-5400000" flipH="1">
            <a:off x="-4026717" y="1801404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40860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>
            <a:spLocks noGrp="1"/>
          </p:cNvSpPr>
          <p:nvPr>
            <p:ph type="ctrTitle"/>
          </p:nvPr>
        </p:nvSpPr>
        <p:spPr>
          <a:xfrm flipH="1">
            <a:off x="9323501" y="1469000"/>
            <a:ext cx="1733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1"/>
          </p:nvPr>
        </p:nvSpPr>
        <p:spPr>
          <a:xfrm flipH="1">
            <a:off x="8477907" y="2796613"/>
            <a:ext cx="25788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ctrTitle" idx="2"/>
          </p:nvPr>
        </p:nvSpPr>
        <p:spPr>
          <a:xfrm flipH="1">
            <a:off x="1155333" y="2889067"/>
            <a:ext cx="20808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3"/>
          </p:nvPr>
        </p:nvSpPr>
        <p:spPr>
          <a:xfrm flipH="1">
            <a:off x="1155343" y="4553175"/>
            <a:ext cx="2468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4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365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rot="5400000" flipH="1">
            <a:off x="8691755" y="-214547"/>
            <a:ext cx="4289795" cy="4175764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5"/>
          <p:cNvSpPr/>
          <p:nvPr/>
        </p:nvSpPr>
        <p:spPr>
          <a:xfrm rot="-5400000" flipH="1">
            <a:off x="-782446" y="3443053"/>
            <a:ext cx="4289795" cy="4175764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5"/>
          <p:cNvSpPr/>
          <p:nvPr/>
        </p:nvSpPr>
        <p:spPr>
          <a:xfrm>
            <a:off x="9461500" y="-187133"/>
            <a:ext cx="988293" cy="1007597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5"/>
          <p:cNvSpPr/>
          <p:nvPr/>
        </p:nvSpPr>
        <p:spPr>
          <a:xfrm>
            <a:off x="279401" y="5167201"/>
            <a:ext cx="850892" cy="867513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5"/>
          <p:cNvSpPr/>
          <p:nvPr/>
        </p:nvSpPr>
        <p:spPr>
          <a:xfrm>
            <a:off x="812800" y="4018233"/>
            <a:ext cx="495280" cy="504955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5"/>
          <p:cNvSpPr/>
          <p:nvPr/>
        </p:nvSpPr>
        <p:spPr>
          <a:xfrm>
            <a:off x="10984367" y="1469016"/>
            <a:ext cx="495280" cy="504955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5"/>
          <p:cNvSpPr txBox="1">
            <a:spLocks noGrp="1"/>
          </p:cNvSpPr>
          <p:nvPr>
            <p:ph type="ctrTitle"/>
          </p:nvPr>
        </p:nvSpPr>
        <p:spPr>
          <a:xfrm flipH="1">
            <a:off x="6926716" y="452319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"/>
          </p:nvPr>
        </p:nvSpPr>
        <p:spPr>
          <a:xfrm flipH="1">
            <a:off x="6527448" y="5081500"/>
            <a:ext cx="2879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ctrTitle" idx="2"/>
          </p:nvPr>
        </p:nvSpPr>
        <p:spPr>
          <a:xfrm flipH="1">
            <a:off x="6926716" y="231245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3"/>
          </p:nvPr>
        </p:nvSpPr>
        <p:spPr>
          <a:xfrm flipH="1">
            <a:off x="6527448" y="2870767"/>
            <a:ext cx="2879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ctrTitle" idx="4"/>
          </p:nvPr>
        </p:nvSpPr>
        <p:spPr>
          <a:xfrm flipH="1">
            <a:off x="3194373" y="4523191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5"/>
          </p:nvPr>
        </p:nvSpPr>
        <p:spPr>
          <a:xfrm flipH="1">
            <a:off x="2795184" y="5081500"/>
            <a:ext cx="2879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ctrTitle" idx="6"/>
          </p:nvPr>
        </p:nvSpPr>
        <p:spPr>
          <a:xfrm flipH="1">
            <a:off x="3024573" y="2312457"/>
            <a:ext cx="242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7"/>
          </p:nvPr>
        </p:nvSpPr>
        <p:spPr>
          <a:xfrm flipH="1">
            <a:off x="2795184" y="2870767"/>
            <a:ext cx="2879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8"/>
          </p:nvPr>
        </p:nvSpPr>
        <p:spPr>
          <a:xfrm>
            <a:off x="3848100" y="461400"/>
            <a:ext cx="4496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321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/>
          <p:nvPr/>
        </p:nvSpPr>
        <p:spPr>
          <a:xfrm rot="-5400000" flipH="1">
            <a:off x="-282118" y="1695767"/>
            <a:ext cx="5231651" cy="5092584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6"/>
          <p:cNvSpPr txBox="1">
            <a:spLocks noGrp="1"/>
          </p:cNvSpPr>
          <p:nvPr>
            <p:ph type="ctrTitle"/>
          </p:nvPr>
        </p:nvSpPr>
        <p:spPr>
          <a:xfrm flipH="1">
            <a:off x="1361116" y="2466601"/>
            <a:ext cx="243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 flipH="1">
            <a:off x="1408516" y="3042711"/>
            <a:ext cx="2337200" cy="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ctrTitle" idx="2"/>
          </p:nvPr>
        </p:nvSpPr>
        <p:spPr>
          <a:xfrm flipH="1">
            <a:off x="8365825" y="2466601"/>
            <a:ext cx="253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 flipH="1">
            <a:off x="8462425" y="3042711"/>
            <a:ext cx="2337200" cy="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ctrTitle" idx="4"/>
          </p:nvPr>
        </p:nvSpPr>
        <p:spPr>
          <a:xfrm flipH="1">
            <a:off x="4830800" y="2466601"/>
            <a:ext cx="253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 flipH="1">
            <a:off x="4830800" y="3042711"/>
            <a:ext cx="2530400" cy="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ctrTitle" idx="6"/>
          </p:nvPr>
        </p:nvSpPr>
        <p:spPr>
          <a:xfrm flipH="1">
            <a:off x="1536716" y="476156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 flipH="1">
            <a:off x="1408516" y="5330179"/>
            <a:ext cx="2337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 idx="8"/>
          </p:nvPr>
        </p:nvSpPr>
        <p:spPr>
          <a:xfrm flipH="1">
            <a:off x="8590625" y="476156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9"/>
          </p:nvPr>
        </p:nvSpPr>
        <p:spPr>
          <a:xfrm flipH="1">
            <a:off x="8365825" y="5330179"/>
            <a:ext cx="2530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ctrTitle" idx="13"/>
          </p:nvPr>
        </p:nvSpPr>
        <p:spPr>
          <a:xfrm flipH="1">
            <a:off x="4880000" y="4761567"/>
            <a:ext cx="243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14"/>
          </p:nvPr>
        </p:nvSpPr>
        <p:spPr>
          <a:xfrm flipH="1">
            <a:off x="4830800" y="5330179"/>
            <a:ext cx="2530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title" idx="15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4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 rot="-1256097" flipH="1">
            <a:off x="328553" y="872970"/>
            <a:ext cx="4046452" cy="2932729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7"/>
          <p:cNvSpPr/>
          <p:nvPr/>
        </p:nvSpPr>
        <p:spPr>
          <a:xfrm rot="5400000">
            <a:off x="7029883" y="2440000"/>
            <a:ext cx="5231651" cy="5092584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7"/>
          <p:cNvSpPr txBox="1">
            <a:spLocks noGrp="1"/>
          </p:cNvSpPr>
          <p:nvPr>
            <p:ph type="body" idx="1"/>
          </p:nvPr>
        </p:nvSpPr>
        <p:spPr>
          <a:xfrm>
            <a:off x="2174567" y="1935167"/>
            <a:ext cx="7842800" cy="33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SemiBold"/>
              <a:buChar char="●"/>
              <a:defRPr sz="1867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10758601" y="1886968"/>
            <a:ext cx="413768" cy="42406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7"/>
          <p:cNvSpPr/>
          <p:nvPr/>
        </p:nvSpPr>
        <p:spPr>
          <a:xfrm>
            <a:off x="11349031" y="2710239"/>
            <a:ext cx="1280635" cy="1312504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7"/>
          <p:cNvSpPr/>
          <p:nvPr/>
        </p:nvSpPr>
        <p:spPr>
          <a:xfrm>
            <a:off x="1809500" y="1239201"/>
            <a:ext cx="549271" cy="56293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643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rot="-5400000">
            <a:off x="-377362" y="-990847"/>
            <a:ext cx="8118025" cy="7902235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7" name="Google Shape;197;p18"/>
          <p:cNvGrpSpPr/>
          <p:nvPr/>
        </p:nvGrpSpPr>
        <p:grpSpPr>
          <a:xfrm rot="4477095">
            <a:off x="-868175" y="-4073371"/>
            <a:ext cx="5390268" cy="8355561"/>
            <a:chOff x="-340050" y="-2"/>
            <a:chExt cx="2437096" cy="3777791"/>
          </a:xfrm>
        </p:grpSpPr>
        <p:sp>
          <p:nvSpPr>
            <p:cNvPr id="198" name="Google Shape;198;p18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18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8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8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8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8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8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8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6" name="Google Shape;206;p18"/>
          <p:cNvSpPr txBox="1">
            <a:spLocks noGrp="1"/>
          </p:cNvSpPr>
          <p:nvPr>
            <p:ph type="ctrTitle"/>
          </p:nvPr>
        </p:nvSpPr>
        <p:spPr>
          <a:xfrm flipH="1">
            <a:off x="4726901" y="4229539"/>
            <a:ext cx="53908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 rot="-194" flipH="1">
            <a:off x="3022500" y="2315567"/>
            <a:ext cx="7095200" cy="17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08" name="Google Shape;208;p18"/>
          <p:cNvSpPr/>
          <p:nvPr/>
        </p:nvSpPr>
        <p:spPr>
          <a:xfrm rot="-1256095" flipH="1">
            <a:off x="5302674" y="-1179100"/>
            <a:ext cx="2382453" cy="1726733"/>
          </a:xfrm>
          <a:custGeom>
            <a:avLst/>
            <a:gdLst/>
            <a:ahLst/>
            <a:cxnLst/>
            <a:rect l="l" t="t" r="r" b="b"/>
            <a:pathLst>
              <a:path w="19229" h="15740" extrusionOk="0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85348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/>
          <p:nvPr/>
        </p:nvSpPr>
        <p:spPr>
          <a:xfrm rot="954221">
            <a:off x="-1680916" y="3760023"/>
            <a:ext cx="7415480" cy="3694900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4262800" y="1173539"/>
            <a:ext cx="36664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"/>
          </p:nvPr>
        </p:nvSpPr>
        <p:spPr>
          <a:xfrm>
            <a:off x="4122400" y="2668733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3835400" y="4762400"/>
            <a:ext cx="4521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333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1333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333" b="1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9422173" y="1778794"/>
            <a:ext cx="4835031" cy="6011481"/>
            <a:chOff x="6721529" y="1466845"/>
            <a:chExt cx="3626273" cy="4508611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avLst/>
                <a:gdLst/>
                <a:ahLst/>
                <a:cxnLst/>
                <a:rect l="l" t="t" r="r" b="b"/>
                <a:pathLst>
                  <a:path w="167883" h="208732" extrusionOk="0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avLst/>
                <a:gdLst/>
                <a:ahLst/>
                <a:cxnLst/>
                <a:rect l="l" t="t" r="r" b="b"/>
                <a:pathLst>
                  <a:path w="143457" h="197895" extrusionOk="0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avLst/>
                <a:gdLst/>
                <a:ahLst/>
                <a:cxnLst/>
                <a:rect l="l" t="t" r="r" b="b"/>
                <a:pathLst>
                  <a:path w="47494" h="21112" extrusionOk="0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avLst/>
                <a:gdLst/>
                <a:ahLst/>
                <a:cxnLst/>
                <a:rect l="l" t="t" r="r" b="b"/>
                <a:pathLst>
                  <a:path w="38859" h="29223" extrusionOk="0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avLst/>
                <a:gdLst/>
                <a:ahLst/>
                <a:cxnLst/>
                <a:rect l="l" t="t" r="r" b="b"/>
                <a:pathLst>
                  <a:path w="19518" h="45879" extrusionOk="0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21" name="Google Shape;221;p19"/>
            <p:cNvSpPr/>
            <p:nvPr/>
          </p:nvSpPr>
          <p:spPr>
            <a:xfrm rot="7625530" flipH="1">
              <a:off x="6865436" y="3769068"/>
              <a:ext cx="1769117" cy="786365"/>
            </a:xfrm>
            <a:custGeom>
              <a:avLst/>
              <a:gdLst/>
              <a:ahLst/>
              <a:cxnLst/>
              <a:rect l="l" t="t" r="r" b="b"/>
              <a:pathLst>
                <a:path w="47494" h="21112" extrusionOk="0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2" name="Google Shape;222;p19"/>
          <p:cNvGrpSpPr/>
          <p:nvPr/>
        </p:nvGrpSpPr>
        <p:grpSpPr>
          <a:xfrm rot="2700000" flipH="1">
            <a:off x="-366733" y="-2081848"/>
            <a:ext cx="3635133" cy="6253339"/>
            <a:chOff x="7706147" y="1873398"/>
            <a:chExt cx="2107599" cy="3625597"/>
          </a:xfrm>
        </p:grpSpPr>
        <p:sp>
          <p:nvSpPr>
            <p:cNvPr id="223" name="Google Shape;223;p19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9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9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9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9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8" name="Google Shape;228;p19"/>
          <p:cNvSpPr/>
          <p:nvPr/>
        </p:nvSpPr>
        <p:spPr>
          <a:xfrm>
            <a:off x="1924701" y="3415401"/>
            <a:ext cx="512439" cy="525193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7581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 rot="-5400000">
            <a:off x="-888384" y="-251263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0"/>
          <p:cNvSpPr/>
          <p:nvPr/>
        </p:nvSpPr>
        <p:spPr>
          <a:xfrm>
            <a:off x="610906" y="461402"/>
            <a:ext cx="950543" cy="974236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0"/>
          <p:cNvSpPr/>
          <p:nvPr/>
        </p:nvSpPr>
        <p:spPr>
          <a:xfrm>
            <a:off x="374729" y="1667601"/>
            <a:ext cx="471095" cy="48283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73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 rot="5400000" flipH="1">
            <a:off x="7298358" y="-62670"/>
            <a:ext cx="5674741" cy="5523897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" name="Google Shape;33;p3"/>
          <p:cNvGrpSpPr/>
          <p:nvPr/>
        </p:nvGrpSpPr>
        <p:grpSpPr>
          <a:xfrm rot="-6299885" flipH="1">
            <a:off x="-978990" y="-2546581"/>
            <a:ext cx="3417884" cy="6316660"/>
            <a:chOff x="-340050" y="-2"/>
            <a:chExt cx="2437096" cy="3777791"/>
          </a:xfrm>
        </p:grpSpPr>
        <p:sp>
          <p:nvSpPr>
            <p:cNvPr id="34" name="Google Shape;34;p3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3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3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3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900046">
            <a:off x="9024825" y="-867548"/>
            <a:ext cx="4591415" cy="7898381"/>
            <a:chOff x="7706147" y="1873398"/>
            <a:chExt cx="2107599" cy="3625597"/>
          </a:xfrm>
        </p:grpSpPr>
        <p:sp>
          <p:nvSpPr>
            <p:cNvPr id="43" name="Google Shape;43;p3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3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3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 flipH="1">
            <a:off x="5557735" y="3291815"/>
            <a:ext cx="32868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hasCustomPrompt="1"/>
          </p:nvPr>
        </p:nvSpPr>
        <p:spPr>
          <a:xfrm>
            <a:off x="1129500" y="2935432"/>
            <a:ext cx="2554000" cy="9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2"/>
          </p:nvPr>
        </p:nvSpPr>
        <p:spPr>
          <a:xfrm flipH="1">
            <a:off x="5557735" y="2470181"/>
            <a:ext cx="3608400" cy="7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64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76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rot="4185495">
            <a:off x="9015137" y="1801417"/>
            <a:ext cx="5288071" cy="5147505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667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39" name="Google Shape;239;p22"/>
          <p:cNvSpPr/>
          <p:nvPr/>
        </p:nvSpPr>
        <p:spPr>
          <a:xfrm rot="-5400000" flipH="1">
            <a:off x="-339751" y="1801404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22"/>
          <p:cNvSpPr/>
          <p:nvPr/>
        </p:nvSpPr>
        <p:spPr>
          <a:xfrm>
            <a:off x="10891040" y="390005"/>
            <a:ext cx="550433" cy="56414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22"/>
          <p:cNvSpPr/>
          <p:nvPr/>
        </p:nvSpPr>
        <p:spPr>
          <a:xfrm>
            <a:off x="11441470" y="1028241"/>
            <a:ext cx="321439" cy="32943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910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4" name="Google Shape;244;p23"/>
          <p:cNvSpPr/>
          <p:nvPr/>
        </p:nvSpPr>
        <p:spPr>
          <a:xfrm rot="5400000">
            <a:off x="7029883" y="1695767"/>
            <a:ext cx="5231651" cy="5092584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3"/>
          <p:cNvSpPr/>
          <p:nvPr/>
        </p:nvSpPr>
        <p:spPr>
          <a:xfrm>
            <a:off x="10125735" y="5429301"/>
            <a:ext cx="413768" cy="42406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3"/>
          <p:cNvSpPr/>
          <p:nvPr/>
        </p:nvSpPr>
        <p:spPr>
          <a:xfrm>
            <a:off x="10699773" y="5209358"/>
            <a:ext cx="842967" cy="863932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3"/>
          <p:cNvSpPr/>
          <p:nvPr/>
        </p:nvSpPr>
        <p:spPr>
          <a:xfrm>
            <a:off x="2266434" y="1785335"/>
            <a:ext cx="549271" cy="56293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4937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0" name="Google Shape;250;p24"/>
          <p:cNvSpPr/>
          <p:nvPr/>
        </p:nvSpPr>
        <p:spPr>
          <a:xfrm rot="-1799972">
            <a:off x="9476739" y="3462941"/>
            <a:ext cx="8320475" cy="4146003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56169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3" name="Google Shape;253;p25"/>
          <p:cNvSpPr/>
          <p:nvPr/>
        </p:nvSpPr>
        <p:spPr>
          <a:xfrm rot="1014904">
            <a:off x="-1757894" y="3462892"/>
            <a:ext cx="8320516" cy="4146024"/>
          </a:xfrm>
          <a:custGeom>
            <a:avLst/>
            <a:gdLst/>
            <a:ahLst/>
            <a:cxnLst/>
            <a:rect l="l" t="t" r="r" b="b"/>
            <a:pathLst>
              <a:path w="95864" h="47768" extrusionOk="0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5"/>
          <p:cNvSpPr/>
          <p:nvPr/>
        </p:nvSpPr>
        <p:spPr>
          <a:xfrm>
            <a:off x="11429301" y="1424101"/>
            <a:ext cx="413768" cy="424065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5"/>
          <p:cNvSpPr/>
          <p:nvPr/>
        </p:nvSpPr>
        <p:spPr>
          <a:xfrm>
            <a:off x="10633639" y="605058"/>
            <a:ext cx="842967" cy="863932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5"/>
          <p:cNvSpPr/>
          <p:nvPr/>
        </p:nvSpPr>
        <p:spPr>
          <a:xfrm>
            <a:off x="685367" y="5575068"/>
            <a:ext cx="549271" cy="562931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7371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 rot="-5400000" flipH="1">
            <a:off x="-339751" y="1801404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1"/>
          </p:nvPr>
        </p:nvSpPr>
        <p:spPr>
          <a:xfrm>
            <a:off x="1657567" y="1846885"/>
            <a:ext cx="4651600" cy="455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333">
                <a:solidFill>
                  <a:schemeClr val="lt2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2"/>
          </p:nvPr>
        </p:nvSpPr>
        <p:spPr>
          <a:xfrm>
            <a:off x="6580400" y="1846903"/>
            <a:ext cx="4651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333">
                <a:solidFill>
                  <a:schemeClr val="lt2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7315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527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03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rot="-5400000" flipH="1">
            <a:off x="-594743" y="1999664"/>
            <a:ext cx="5674741" cy="5523897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" name="Google Shape;53;p4"/>
          <p:cNvGrpSpPr/>
          <p:nvPr/>
        </p:nvGrpSpPr>
        <p:grpSpPr>
          <a:xfrm rot="6299984">
            <a:off x="6771884" y="-2953990"/>
            <a:ext cx="5389937" cy="8355049"/>
            <a:chOff x="-340050" y="-2"/>
            <a:chExt cx="2437096" cy="3777791"/>
          </a:xfrm>
        </p:grpSpPr>
        <p:sp>
          <p:nvSpPr>
            <p:cNvPr id="54" name="Google Shape;54;p4"/>
            <p:cNvSpPr/>
            <p:nvPr/>
          </p:nvSpPr>
          <p:spPr>
            <a:xfrm rot="10800000" flipH="1">
              <a:off x="-340050" y="0"/>
              <a:ext cx="2437096" cy="3777788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4"/>
            <p:cNvSpPr/>
            <p:nvPr/>
          </p:nvSpPr>
          <p:spPr>
            <a:xfrm rot="10800000" flipH="1">
              <a:off x="1002179" y="1828604"/>
              <a:ext cx="605716" cy="749134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4"/>
            <p:cNvSpPr/>
            <p:nvPr/>
          </p:nvSpPr>
          <p:spPr>
            <a:xfrm rot="10800000" flipH="1">
              <a:off x="-340050" y="-2"/>
              <a:ext cx="2107599" cy="3625597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4"/>
            <p:cNvSpPr/>
            <p:nvPr/>
          </p:nvSpPr>
          <p:spPr>
            <a:xfrm rot="10800000" flipH="1">
              <a:off x="-340050" y="2455757"/>
              <a:ext cx="543476" cy="674846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4"/>
            <p:cNvSpPr/>
            <p:nvPr/>
          </p:nvSpPr>
          <p:spPr>
            <a:xfrm rot="10800000" flipH="1">
              <a:off x="657989" y="2822122"/>
              <a:ext cx="724020" cy="59265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4"/>
            <p:cNvSpPr/>
            <p:nvPr/>
          </p:nvSpPr>
          <p:spPr>
            <a:xfrm rot="10800000" flipH="1">
              <a:off x="-168727" y="179194"/>
              <a:ext cx="850947" cy="553379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 rot="10800000" flipH="1">
              <a:off x="989941" y="553203"/>
              <a:ext cx="316356" cy="478224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 rot="10800000" flipH="1">
              <a:off x="-196290" y="984800"/>
              <a:ext cx="924181" cy="1092073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456100" y="3671467"/>
            <a:ext cx="45128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1456100" y="2663867"/>
            <a:ext cx="43676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39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ctrTitle"/>
          </p:nvPr>
        </p:nvSpPr>
        <p:spPr>
          <a:xfrm flipH="1">
            <a:off x="1951900" y="1446817"/>
            <a:ext cx="28504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 flipH="1">
            <a:off x="1343300" y="2416999"/>
            <a:ext cx="4067600" cy="1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ctrTitle" idx="2"/>
          </p:nvPr>
        </p:nvSpPr>
        <p:spPr>
          <a:xfrm flipH="1">
            <a:off x="7389700" y="1446781"/>
            <a:ext cx="2850400" cy="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 flipH="1">
            <a:off x="6781100" y="2416999"/>
            <a:ext cx="4067600" cy="1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4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6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37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-988443" y="-950937"/>
            <a:ext cx="5674741" cy="5523897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7"/>
          <p:cNvSpPr/>
          <p:nvPr/>
        </p:nvSpPr>
        <p:spPr>
          <a:xfrm>
            <a:off x="221399" y="635064"/>
            <a:ext cx="405611" cy="41344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7"/>
          <p:cNvSpPr/>
          <p:nvPr/>
        </p:nvSpPr>
        <p:spPr>
          <a:xfrm>
            <a:off x="1199303" y="-287596"/>
            <a:ext cx="988503" cy="1007597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/>
          <p:nvPr/>
        </p:nvSpPr>
        <p:spPr>
          <a:xfrm>
            <a:off x="9949603" y="6009671"/>
            <a:ext cx="988503" cy="1007597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960000" y="1505733"/>
            <a:ext cx="10272000" cy="44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7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89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flipH="1">
            <a:off x="7742688" y="-849261"/>
            <a:ext cx="5632473" cy="7809921"/>
            <a:chOff x="2397737" y="2494825"/>
            <a:chExt cx="1808913" cy="2508325"/>
          </a:xfrm>
        </p:grpSpPr>
        <p:sp>
          <p:nvSpPr>
            <p:cNvPr id="81" name="Google Shape;81;p8"/>
            <p:cNvSpPr/>
            <p:nvPr/>
          </p:nvSpPr>
          <p:spPr>
            <a:xfrm>
              <a:off x="2588500" y="2494825"/>
              <a:ext cx="1618150" cy="2508325"/>
            </a:xfrm>
            <a:custGeom>
              <a:avLst/>
              <a:gdLst/>
              <a:ahLst/>
              <a:cxnLst/>
              <a:rect l="l" t="t" r="r" b="b"/>
              <a:pathLst>
                <a:path w="64726" h="100333" extrusionOk="0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79675" y="3291600"/>
              <a:ext cx="402175" cy="497400"/>
            </a:xfrm>
            <a:custGeom>
              <a:avLst/>
              <a:gdLst/>
              <a:ahLst/>
              <a:cxnLst/>
              <a:rect l="l" t="t" r="r" b="b"/>
              <a:pathLst>
                <a:path w="16087" h="19896" extrusionOk="0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97737" y="2595675"/>
              <a:ext cx="1399375" cy="2407275"/>
            </a:xfrm>
            <a:custGeom>
              <a:avLst/>
              <a:gdLst/>
              <a:ahLst/>
              <a:cxnLst/>
              <a:rect l="l" t="t" r="r" b="b"/>
              <a:pathLst>
                <a:path w="55975" h="96291" extrusionOk="0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588500" y="2924525"/>
              <a:ext cx="360850" cy="448075"/>
            </a:xfrm>
            <a:custGeom>
              <a:avLst/>
              <a:gdLst/>
              <a:ahLst/>
              <a:cxnLst/>
              <a:rect l="l" t="t" r="r" b="b"/>
              <a:pathLst>
                <a:path w="14434" h="17923" extrusionOk="0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251150" y="2735850"/>
              <a:ext cx="480725" cy="393500"/>
            </a:xfrm>
            <a:custGeom>
              <a:avLst/>
              <a:gdLst/>
              <a:ahLst/>
              <a:cxnLst/>
              <a:rect l="l" t="t" r="r" b="b"/>
              <a:pathLst>
                <a:path w="19229" h="15740" extrusionOk="0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2702250" y="4516700"/>
              <a:ext cx="565000" cy="367425"/>
            </a:xfrm>
            <a:custGeom>
              <a:avLst/>
              <a:gdLst/>
              <a:ahLst/>
              <a:cxnLst/>
              <a:rect l="l" t="t" r="r" b="b"/>
              <a:pathLst>
                <a:path w="22600" h="14697" extrusionOk="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71550" y="4318275"/>
              <a:ext cx="210050" cy="317525"/>
            </a:xfrm>
            <a:custGeom>
              <a:avLst/>
              <a:gdLst/>
              <a:ahLst/>
              <a:cxnLst/>
              <a:rect l="l" t="t" r="r" b="b"/>
              <a:pathLst>
                <a:path w="8402" h="12701" extrusionOk="0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683950" y="3624150"/>
              <a:ext cx="613625" cy="725100"/>
            </a:xfrm>
            <a:custGeom>
              <a:avLst/>
              <a:gdLst/>
              <a:ahLst/>
              <a:cxnLst/>
              <a:rect l="l" t="t" r="r" b="b"/>
              <a:pathLst>
                <a:path w="24545" h="29004" extrusionOk="0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/>
          <p:nvPr/>
        </p:nvSpPr>
        <p:spPr>
          <a:xfrm rot="10800000">
            <a:off x="-458633" y="2457234"/>
            <a:ext cx="5792505" cy="5638780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8"/>
          <p:cNvSpPr/>
          <p:nvPr/>
        </p:nvSpPr>
        <p:spPr>
          <a:xfrm rot="-1893416">
            <a:off x="814819" y="5092824"/>
            <a:ext cx="863029" cy="879888"/>
          </a:xfrm>
          <a:custGeom>
            <a:avLst/>
            <a:gdLst/>
            <a:ahLst/>
            <a:cxnLst/>
            <a:rect l="l" t="t" r="r" b="b"/>
            <a:pathLst>
              <a:path w="12594" h="12840" extrusionOk="0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8"/>
          <p:cNvSpPr/>
          <p:nvPr/>
        </p:nvSpPr>
        <p:spPr>
          <a:xfrm rot="-1893416">
            <a:off x="1941647" y="5682554"/>
            <a:ext cx="513816" cy="526631"/>
          </a:xfrm>
          <a:custGeom>
            <a:avLst/>
            <a:gdLst/>
            <a:ahLst/>
            <a:cxnLst/>
            <a:rect l="l" t="t" r="r" b="b"/>
            <a:pathLst>
              <a:path w="7498" h="7685" extrusionOk="0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608000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434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 rot="-5400000" flipH="1">
            <a:off x="-1050951" y="1801404"/>
            <a:ext cx="5288096" cy="5147528"/>
          </a:xfrm>
          <a:custGeom>
            <a:avLst/>
            <a:gdLst/>
            <a:ahLst/>
            <a:cxnLst/>
            <a:rect l="l" t="t" r="r" b="b"/>
            <a:pathLst>
              <a:path w="76970" h="74924" extrusionOk="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466000" y="1949633"/>
            <a:ext cx="7260000" cy="9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body" idx="2"/>
          </p:nvPr>
        </p:nvSpPr>
        <p:spPr>
          <a:xfrm>
            <a:off x="1985400" y="3279833"/>
            <a:ext cx="8221200" cy="30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2133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627000" y="461400"/>
            <a:ext cx="1093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47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 rot="-6322941" flipH="1">
            <a:off x="9860444" y="-103925"/>
            <a:ext cx="2481712" cy="2932556"/>
          </a:xfrm>
          <a:custGeom>
            <a:avLst/>
            <a:gdLst/>
            <a:ahLst/>
            <a:cxnLst/>
            <a:rect l="l" t="t" r="r" b="b"/>
            <a:pathLst>
              <a:path w="24545" h="29004" extrusionOk="0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1"/>
          </p:nvPr>
        </p:nvSpPr>
        <p:spPr>
          <a:xfrm>
            <a:off x="5809467" y="481767"/>
            <a:ext cx="5422400" cy="18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48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07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4559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72;p31">
            <a:extLst>
              <a:ext uri="{FF2B5EF4-FFF2-40B4-BE49-F238E27FC236}">
                <a16:creationId xmlns:a16="http://schemas.microsoft.com/office/drawing/2014/main" id="{1F2C9D42-435A-0084-B52D-CCAD1C388FDC}"/>
              </a:ext>
            </a:extLst>
          </p:cNvPr>
          <p:cNvGrpSpPr/>
          <p:nvPr/>
        </p:nvGrpSpPr>
        <p:grpSpPr>
          <a:xfrm>
            <a:off x="3475126" y="-294985"/>
            <a:ext cx="858392" cy="762339"/>
            <a:chOff x="3688250" y="4045051"/>
            <a:chExt cx="483450" cy="424699"/>
          </a:xfrm>
        </p:grpSpPr>
        <p:sp>
          <p:nvSpPr>
            <p:cNvPr id="15" name="Google Shape;305;p31">
              <a:extLst>
                <a:ext uri="{FF2B5EF4-FFF2-40B4-BE49-F238E27FC236}">
                  <a16:creationId xmlns:a16="http://schemas.microsoft.com/office/drawing/2014/main" id="{F39066A3-335F-A87D-6EC5-8A0F44AEA9C9}"/>
                </a:ext>
              </a:extLst>
            </p:cNvPr>
            <p:cNvSpPr/>
            <p:nvPr/>
          </p:nvSpPr>
          <p:spPr>
            <a:xfrm>
              <a:off x="3705650" y="4045051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06;p31">
              <a:extLst>
                <a:ext uri="{FF2B5EF4-FFF2-40B4-BE49-F238E27FC236}">
                  <a16:creationId xmlns:a16="http://schemas.microsoft.com/office/drawing/2014/main" id="{CB273B34-8670-D57B-1E85-BDC279972A9F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07;p31">
              <a:extLst>
                <a:ext uri="{FF2B5EF4-FFF2-40B4-BE49-F238E27FC236}">
                  <a16:creationId xmlns:a16="http://schemas.microsoft.com/office/drawing/2014/main" id="{5A80F106-D7AC-436E-A3D7-EE6231ECA49B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08;p31">
              <a:extLst>
                <a:ext uri="{FF2B5EF4-FFF2-40B4-BE49-F238E27FC236}">
                  <a16:creationId xmlns:a16="http://schemas.microsoft.com/office/drawing/2014/main" id="{859A5D35-3B2A-FEAC-C87C-96A6550FD7DA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09;p31">
              <a:extLst>
                <a:ext uri="{FF2B5EF4-FFF2-40B4-BE49-F238E27FC236}">
                  <a16:creationId xmlns:a16="http://schemas.microsoft.com/office/drawing/2014/main" id="{D57A71B5-0E6D-3FA8-B8E1-84477B398889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10;p31">
              <a:extLst>
                <a:ext uri="{FF2B5EF4-FFF2-40B4-BE49-F238E27FC236}">
                  <a16:creationId xmlns:a16="http://schemas.microsoft.com/office/drawing/2014/main" id="{7329DE06-6B5D-D484-EEA9-878306E9160D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12;p31">
            <a:extLst>
              <a:ext uri="{FF2B5EF4-FFF2-40B4-BE49-F238E27FC236}">
                <a16:creationId xmlns:a16="http://schemas.microsoft.com/office/drawing/2014/main" id="{23816F01-566B-306B-148D-EF0BE7E08CDE}"/>
              </a:ext>
            </a:extLst>
          </p:cNvPr>
          <p:cNvSpPr txBox="1">
            <a:spLocks/>
          </p:cNvSpPr>
          <p:nvPr/>
        </p:nvSpPr>
        <p:spPr>
          <a:xfrm>
            <a:off x="3715846" y="4469121"/>
            <a:ext cx="7119190" cy="36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hway Gothic One"/>
              <a:buNone/>
              <a:defRPr sz="7200" b="1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800" b="0" dirty="0"/>
              <a:t>Advanced Skin Disease Diagnosis leveraging image processing</a:t>
            </a:r>
          </a:p>
        </p:txBody>
      </p:sp>
      <p:sp>
        <p:nvSpPr>
          <p:cNvPr id="3" name="Google Shape;312;p31">
            <a:extLst>
              <a:ext uri="{FF2B5EF4-FFF2-40B4-BE49-F238E27FC236}">
                <a16:creationId xmlns:a16="http://schemas.microsoft.com/office/drawing/2014/main" id="{F8999006-3ED8-F4B0-457F-D3E6972C396D}"/>
              </a:ext>
            </a:extLst>
          </p:cNvPr>
          <p:cNvSpPr txBox="1">
            <a:spLocks/>
          </p:cNvSpPr>
          <p:nvPr/>
        </p:nvSpPr>
        <p:spPr>
          <a:xfrm>
            <a:off x="3715846" y="2279609"/>
            <a:ext cx="6881560" cy="241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thway Gothic One"/>
              <a:buNone/>
              <a:defRPr sz="7200" b="1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8800" dirty="0"/>
              <a:t>SKIN DISEASE DIAGNOSIS</a:t>
            </a:r>
          </a:p>
        </p:txBody>
      </p:sp>
      <p:pic>
        <p:nvPicPr>
          <p:cNvPr id="1028" name="Picture 4" descr="Hand drawn flat design melanoma illustration">
            <a:extLst>
              <a:ext uri="{FF2B5EF4-FFF2-40B4-BE49-F238E27FC236}">
                <a16:creationId xmlns:a16="http://schemas.microsoft.com/office/drawing/2014/main" id="{10B2E7BB-08FE-BDEC-D47D-145736C96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6F1"/>
              </a:clrFrom>
              <a:clrTo>
                <a:srgbClr val="FFF6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13894" r="11521" b="8249"/>
          <a:stretch/>
        </p:blipFill>
        <p:spPr bwMode="auto">
          <a:xfrm>
            <a:off x="0" y="1728318"/>
            <a:ext cx="4061016" cy="4078671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0935D-2DAB-B119-1E91-A1339C099F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21370" y="-721655"/>
            <a:ext cx="1906508" cy="19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9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C538B-050E-B77F-DAE1-27108E4B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9" y="1279067"/>
            <a:ext cx="8353126" cy="539076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57150">
            <a:solidFill>
              <a:schemeClr val="tx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E9906E-1BA5-D463-E4BD-3AFCC61EE505}"/>
              </a:ext>
            </a:extLst>
          </p:cNvPr>
          <p:cNvSpPr txBox="1"/>
          <p:nvPr/>
        </p:nvSpPr>
        <p:spPr>
          <a:xfrm>
            <a:off x="9733935" y="4947428"/>
            <a:ext cx="22319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An input field for users to upload an image of their skin area for analysis.</a:t>
            </a:r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14E29-72C0-3C64-F9A3-1DF7F28FAF93}"/>
              </a:ext>
            </a:extLst>
          </p:cNvPr>
          <p:cNvSpPr txBox="1"/>
          <p:nvPr/>
        </p:nvSpPr>
        <p:spPr>
          <a:xfrm>
            <a:off x="9825474" y="5900392"/>
            <a:ext cx="1743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 button to submit the image for processing</a:t>
            </a:r>
            <a:r>
              <a:rPr lang="en-US" sz="1600" dirty="0"/>
              <a:t>.</a:t>
            </a:r>
            <a:endParaRPr lang="en-IN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F5DED-5F19-07EA-685E-9EA6D42D781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485239" y="5316760"/>
            <a:ext cx="1248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12969CB-580E-A499-97F3-C907B5FCBA5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576778" y="5942605"/>
            <a:ext cx="1248696" cy="342508"/>
          </a:xfrm>
          <a:prstGeom prst="bentConnector3">
            <a:avLst>
              <a:gd name="adj1" fmla="val 3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BD4648-F9E3-4CE9-EF18-0B2598050D4B}"/>
              </a:ext>
            </a:extLst>
          </p:cNvPr>
          <p:cNvSpPr txBox="1"/>
          <p:nvPr/>
        </p:nvSpPr>
        <p:spPr>
          <a:xfrm>
            <a:off x="9856075" y="2656512"/>
            <a:ext cx="1987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 Section explaining the users how it works</a:t>
            </a:r>
            <a:endParaRPr lang="en-IN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B8D690-92A5-EC1E-5752-1C5972D5DB30}"/>
              </a:ext>
            </a:extLst>
          </p:cNvPr>
          <p:cNvCxnSpPr>
            <a:cxnSpLocks/>
          </p:cNvCxnSpPr>
          <p:nvPr/>
        </p:nvCxnSpPr>
        <p:spPr>
          <a:xfrm>
            <a:off x="8691716" y="2918122"/>
            <a:ext cx="1105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910;p44">
            <a:extLst>
              <a:ext uri="{FF2B5EF4-FFF2-40B4-BE49-F238E27FC236}">
                <a16:creationId xmlns:a16="http://schemas.microsoft.com/office/drawing/2014/main" id="{1A21CAFE-F9A4-AC8A-74DA-D4466E5B31A4}"/>
              </a:ext>
            </a:extLst>
          </p:cNvPr>
          <p:cNvSpPr/>
          <p:nvPr/>
        </p:nvSpPr>
        <p:spPr>
          <a:xfrm>
            <a:off x="4129548" y="145025"/>
            <a:ext cx="3932904" cy="877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64EE1-C914-8D64-90DA-A2F05799C878}"/>
              </a:ext>
            </a:extLst>
          </p:cNvPr>
          <p:cNvSpPr txBox="1"/>
          <p:nvPr/>
        </p:nvSpPr>
        <p:spPr>
          <a:xfrm>
            <a:off x="5018215" y="383734"/>
            <a:ext cx="2155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rgbClr val="5C1D1C"/>
                </a:solidFill>
              </a:rPr>
              <a:t>PROFILE PAGE</a:t>
            </a:r>
            <a:endParaRPr lang="en-IN" sz="2000" b="1" dirty="0">
              <a:solidFill>
                <a:srgbClr val="5C1D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5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DA738-EB55-9F31-5E8D-0D5939CF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80" y="524757"/>
            <a:ext cx="7691407" cy="5971504"/>
          </a:xfrm>
          <a:prstGeom prst="rect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D3F3F-4161-945B-921D-88B1AC27AC32}"/>
              </a:ext>
            </a:extLst>
          </p:cNvPr>
          <p:cNvSpPr txBox="1"/>
          <p:nvPr/>
        </p:nvSpPr>
        <p:spPr>
          <a:xfrm>
            <a:off x="278929" y="1602676"/>
            <a:ext cx="325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Shows the original uploaded image, allowing the user to confirm the image they submitted.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D6883-DB32-8BA5-AB09-C9087DA7EACE}"/>
              </a:ext>
            </a:extLst>
          </p:cNvPr>
          <p:cNvSpPr txBox="1"/>
          <p:nvPr/>
        </p:nvSpPr>
        <p:spPr>
          <a:xfrm>
            <a:off x="609600" y="3323415"/>
            <a:ext cx="2271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Displays the Diagnosis of the uploaded image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4DD8F-7A04-B94B-3801-845D5EB6EDA7}"/>
              </a:ext>
            </a:extLst>
          </p:cNvPr>
          <p:cNvSpPr txBox="1"/>
          <p:nvPr/>
        </p:nvSpPr>
        <p:spPr>
          <a:xfrm>
            <a:off x="491613" y="4797932"/>
            <a:ext cx="2674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Some Additional information about the disease</a:t>
            </a:r>
            <a:endParaRPr lang="en-IN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3AF63-71C0-3D16-3CE5-D531708C0A0C}"/>
              </a:ext>
            </a:extLst>
          </p:cNvPr>
          <p:cNvCxnSpPr>
            <a:cxnSpLocks/>
          </p:cNvCxnSpPr>
          <p:nvPr/>
        </p:nvCxnSpPr>
        <p:spPr>
          <a:xfrm flipH="1">
            <a:off x="3362632" y="1956619"/>
            <a:ext cx="17993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CE1482-A688-141B-8DB5-BBFD33CA8161}"/>
              </a:ext>
            </a:extLst>
          </p:cNvPr>
          <p:cNvCxnSpPr>
            <a:cxnSpLocks/>
          </p:cNvCxnSpPr>
          <p:nvPr/>
        </p:nvCxnSpPr>
        <p:spPr>
          <a:xfrm flipH="1">
            <a:off x="3057832" y="3585025"/>
            <a:ext cx="1111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A13906-912C-CE95-2D7C-5EDF992DA0BB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3165987" y="5213431"/>
            <a:ext cx="9511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76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7A040-FE4F-E03A-4120-678365CD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7" y="229793"/>
            <a:ext cx="9498161" cy="63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39152A95-155D-DEF4-08E9-E957D339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>
            <a:extLst>
              <a:ext uri="{FF2B5EF4-FFF2-40B4-BE49-F238E27FC236}">
                <a16:creationId xmlns:a16="http://schemas.microsoft.com/office/drawing/2014/main" id="{C65D684C-0010-2220-F01F-9B857191C0FD}"/>
              </a:ext>
            </a:extLst>
          </p:cNvPr>
          <p:cNvSpPr/>
          <p:nvPr/>
        </p:nvSpPr>
        <p:spPr>
          <a:xfrm>
            <a:off x="518347" y="1289259"/>
            <a:ext cx="907200" cy="3955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37">
            <a:extLst>
              <a:ext uri="{FF2B5EF4-FFF2-40B4-BE49-F238E27FC236}">
                <a16:creationId xmlns:a16="http://schemas.microsoft.com/office/drawing/2014/main" id="{A2BDAE38-49D8-765F-4EC3-FAD500F4196A}"/>
              </a:ext>
            </a:extLst>
          </p:cNvPr>
          <p:cNvSpPr/>
          <p:nvPr/>
        </p:nvSpPr>
        <p:spPr>
          <a:xfrm>
            <a:off x="518347" y="2318045"/>
            <a:ext cx="907200" cy="2986400"/>
          </a:xfrm>
          <a:prstGeom prst="roundRect">
            <a:avLst>
              <a:gd name="adj" fmla="val 497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37">
            <a:extLst>
              <a:ext uri="{FF2B5EF4-FFF2-40B4-BE49-F238E27FC236}">
                <a16:creationId xmlns:a16="http://schemas.microsoft.com/office/drawing/2014/main" id="{25DD224F-AF79-CC79-AB1F-23DC3E2F5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000" y="307777"/>
            <a:ext cx="10938000" cy="10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800" b="1" dirty="0">
                <a:solidFill>
                  <a:srgbClr val="F5E1C5"/>
                </a:solidFill>
                <a:ea typeface="+mn-ea"/>
                <a:cs typeface="Arial"/>
              </a:rPr>
              <a:t>Model Training Process</a:t>
            </a:r>
            <a:endParaRPr sz="4800" b="1" dirty="0">
              <a:solidFill>
                <a:srgbClr val="F5E1C5"/>
              </a:solidFill>
              <a:ea typeface="+mn-ea"/>
              <a:cs typeface="Arial"/>
            </a:endParaRPr>
          </a:p>
        </p:txBody>
      </p:sp>
      <p:sp>
        <p:nvSpPr>
          <p:cNvPr id="586" name="Google Shape;586;p37">
            <a:extLst>
              <a:ext uri="{FF2B5EF4-FFF2-40B4-BE49-F238E27FC236}">
                <a16:creationId xmlns:a16="http://schemas.microsoft.com/office/drawing/2014/main" id="{BB114837-DE7D-ED80-38C4-D9B03B54DBC4}"/>
              </a:ext>
            </a:extLst>
          </p:cNvPr>
          <p:cNvSpPr/>
          <p:nvPr/>
        </p:nvSpPr>
        <p:spPr>
          <a:xfrm>
            <a:off x="504968" y="3512034"/>
            <a:ext cx="907200" cy="203043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37">
            <a:extLst>
              <a:ext uri="{FF2B5EF4-FFF2-40B4-BE49-F238E27FC236}">
                <a16:creationId xmlns:a16="http://schemas.microsoft.com/office/drawing/2014/main" id="{7046EF64-6CCE-3B72-57B6-B8B25A90F650}"/>
              </a:ext>
            </a:extLst>
          </p:cNvPr>
          <p:cNvSpPr/>
          <p:nvPr/>
        </p:nvSpPr>
        <p:spPr>
          <a:xfrm>
            <a:off x="504968" y="4752869"/>
            <a:ext cx="907200" cy="17752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1" name="Google Shape;611;p37">
            <a:extLst>
              <a:ext uri="{FF2B5EF4-FFF2-40B4-BE49-F238E27FC236}">
                <a16:creationId xmlns:a16="http://schemas.microsoft.com/office/drawing/2014/main" id="{28DD4053-8BF1-1487-3325-B9EEA996852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578252" y="1388650"/>
            <a:ext cx="802000" cy="70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3200" dirty="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01</a:t>
            </a:r>
            <a:endParaRPr sz="3200" dirty="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12" name="Google Shape;612;p37">
            <a:extLst>
              <a:ext uri="{FF2B5EF4-FFF2-40B4-BE49-F238E27FC236}">
                <a16:creationId xmlns:a16="http://schemas.microsoft.com/office/drawing/2014/main" id="{0F2F3533-202D-DBC2-211F-0D39F1F8E77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1592179" y="1363692"/>
            <a:ext cx="2849191" cy="60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F5E1C5"/>
                </a:solidFill>
                <a:latin typeface="Pathway Gothic One"/>
                <a:ea typeface="+mn-ea"/>
                <a:cs typeface="Arial"/>
                <a:sym typeface="Pathway Gothic One"/>
              </a:rPr>
              <a:t>Data Preparation</a:t>
            </a:r>
            <a:r>
              <a:rPr lang="en-IN" sz="2133" b="1" dirty="0">
                <a:solidFill>
                  <a:schemeClr val="lt2"/>
                </a:solidFill>
              </a:rPr>
              <a:t>:</a:t>
            </a:r>
            <a:endParaRPr sz="2133" b="1" dirty="0">
              <a:solidFill>
                <a:schemeClr val="lt2"/>
              </a:solidFill>
            </a:endParaRPr>
          </a:p>
        </p:txBody>
      </p:sp>
      <p:sp>
        <p:nvSpPr>
          <p:cNvPr id="613" name="Google Shape;613;p37">
            <a:extLst>
              <a:ext uri="{FF2B5EF4-FFF2-40B4-BE49-F238E27FC236}">
                <a16:creationId xmlns:a16="http://schemas.microsoft.com/office/drawing/2014/main" id="{4080D93F-BED6-0EA9-E500-8A5FEBC3C8F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557568" y="2490114"/>
            <a:ext cx="802000" cy="73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3200" dirty="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02</a:t>
            </a:r>
            <a:endParaRPr sz="3200" dirty="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14" name="Google Shape;614;p37">
            <a:extLst>
              <a:ext uri="{FF2B5EF4-FFF2-40B4-BE49-F238E27FC236}">
                <a16:creationId xmlns:a16="http://schemas.microsoft.com/office/drawing/2014/main" id="{34867CE6-F4B0-D7B6-16B4-837CDF960B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1592413" y="2523393"/>
            <a:ext cx="3061650" cy="60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F5E1C5"/>
                </a:solidFill>
                <a:latin typeface="Pathway Gothic One"/>
                <a:ea typeface="+mn-ea"/>
                <a:cs typeface="Arial"/>
              </a:rPr>
              <a:t>Model Training:</a:t>
            </a:r>
            <a:endParaRPr sz="2400" b="1" dirty="0">
              <a:solidFill>
                <a:srgbClr val="F5E1C5"/>
              </a:solidFill>
              <a:latin typeface="Pathway Gothic One"/>
              <a:ea typeface="+mn-ea"/>
              <a:cs typeface="Arial"/>
            </a:endParaRPr>
          </a:p>
        </p:txBody>
      </p:sp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2479D9FB-318F-4AF0-8C72-696ED203CED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578252" y="3817749"/>
            <a:ext cx="802000" cy="64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3200" dirty="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</a:t>
            </a:r>
            <a:endParaRPr sz="3200" dirty="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16" name="Google Shape;616;p37">
            <a:extLst>
              <a:ext uri="{FF2B5EF4-FFF2-40B4-BE49-F238E27FC236}">
                <a16:creationId xmlns:a16="http://schemas.microsoft.com/office/drawing/2014/main" id="{A5F12D76-098D-E5B3-10A8-2EB8C40A66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1590773" y="3774214"/>
            <a:ext cx="3058800" cy="60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F5E1C5"/>
                </a:solidFill>
                <a:latin typeface="Pathway Gothic One"/>
                <a:ea typeface="+mn-ea"/>
                <a:cs typeface="Arial"/>
              </a:rPr>
              <a:t>Evaluation:</a:t>
            </a:r>
            <a:endParaRPr sz="2400" b="1" dirty="0">
              <a:solidFill>
                <a:srgbClr val="F5E1C5"/>
              </a:solidFill>
              <a:latin typeface="Pathway Gothic One"/>
              <a:ea typeface="+mn-ea"/>
              <a:cs typeface="Arial"/>
            </a:endParaRPr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D6B9246A-C08B-4189-B92F-E24CD0C77B9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570947" y="5089632"/>
            <a:ext cx="802000" cy="64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3200" dirty="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04</a:t>
            </a:r>
            <a:endParaRPr sz="3200" dirty="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18" name="Google Shape;618;p37">
            <a:extLst>
              <a:ext uri="{FF2B5EF4-FFF2-40B4-BE49-F238E27FC236}">
                <a16:creationId xmlns:a16="http://schemas.microsoft.com/office/drawing/2014/main" id="{CEB71A53-C0C4-DBA5-A8CD-FB82A632691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 flipH="1">
            <a:off x="1598078" y="4932411"/>
            <a:ext cx="2864000" cy="60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>
                <a:solidFill>
                  <a:srgbClr val="F5E1C5"/>
                </a:solidFill>
                <a:latin typeface="Pathway Gothic One"/>
                <a:ea typeface="+mn-ea"/>
                <a:cs typeface="Arial"/>
              </a:rPr>
              <a:t>Integration:</a:t>
            </a:r>
            <a:endParaRPr sz="2400" b="1" dirty="0">
              <a:solidFill>
                <a:srgbClr val="F5E1C5"/>
              </a:solidFill>
              <a:latin typeface="Pathway Gothic One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3A075-AF3E-A817-F40C-837F3425BF17}"/>
              </a:ext>
            </a:extLst>
          </p:cNvPr>
          <p:cNvSpPr txBox="1"/>
          <p:nvPr/>
        </p:nvSpPr>
        <p:spPr>
          <a:xfrm>
            <a:off x="1590773" y="1782945"/>
            <a:ext cx="95428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dk1"/>
                </a:solidFill>
                <a:latin typeface="Pathway Gothic One"/>
                <a:sym typeface="Pathway Gothic One"/>
              </a:rPr>
              <a:t>Images from eight skin disease categories (e.g., Cellulitis, Impetigo…) were resized to `64x64` pixels, flattened, normalized, and standardized using `</a:t>
            </a:r>
            <a:r>
              <a:rPr lang="en-US" sz="1867" dirty="0" err="1">
                <a:solidFill>
                  <a:schemeClr val="dk1"/>
                </a:solidFill>
                <a:latin typeface="Pathway Gothic One"/>
                <a:sym typeface="Pathway Gothic One"/>
              </a:rPr>
              <a:t>StandardScaler</a:t>
            </a:r>
            <a:r>
              <a:rPr lang="en-US" dirty="0"/>
              <a:t>`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8FD6A-C731-765A-A1D1-F35CAB695F7A}"/>
              </a:ext>
            </a:extLst>
          </p:cNvPr>
          <p:cNvSpPr txBox="1"/>
          <p:nvPr/>
        </p:nvSpPr>
        <p:spPr>
          <a:xfrm>
            <a:off x="1590773" y="2980924"/>
            <a:ext cx="98046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dk1"/>
                </a:solidFill>
                <a:latin typeface="Pathway Gothic One"/>
              </a:rPr>
              <a:t>Tested models like Decision Trees, Random Forests, SVM, and Logistic Regression.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dk1"/>
                </a:solidFill>
                <a:latin typeface="Pathway Gothic One"/>
              </a:rPr>
              <a:t> Logistic Regression was chosen for its simplicity and accuracy.</a:t>
            </a:r>
            <a:endParaRPr lang="en-IN" sz="1867" dirty="0">
              <a:solidFill>
                <a:schemeClr val="dk1"/>
              </a:solidFill>
              <a:latin typeface="Pathway Gothic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46AD9-0405-03FD-3B56-0FFB942D6EB0}"/>
              </a:ext>
            </a:extLst>
          </p:cNvPr>
          <p:cNvSpPr txBox="1"/>
          <p:nvPr/>
        </p:nvSpPr>
        <p:spPr>
          <a:xfrm>
            <a:off x="1590773" y="4245992"/>
            <a:ext cx="913897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67" dirty="0">
                <a:solidFill>
                  <a:schemeClr val="dk1"/>
                </a:solidFill>
                <a:latin typeface="Pathway Gothic One"/>
              </a:rPr>
              <a:t>Achieved 77% accuracy on the testing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67" dirty="0">
                <a:solidFill>
                  <a:schemeClr val="dk1"/>
                </a:solidFill>
                <a:latin typeface="Pathway Gothic One"/>
              </a:rPr>
              <a:t>Generated a classification report to evaluate precision and recall for each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303F5-958E-92B0-986B-BE77B9F99F0D}"/>
              </a:ext>
            </a:extLst>
          </p:cNvPr>
          <p:cNvSpPr txBox="1"/>
          <p:nvPr/>
        </p:nvSpPr>
        <p:spPr>
          <a:xfrm>
            <a:off x="1598078" y="5434987"/>
            <a:ext cx="954280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67" dirty="0">
                <a:solidFill>
                  <a:schemeClr val="dk1"/>
                </a:solidFill>
                <a:latin typeface="Pathway Gothic One"/>
              </a:rPr>
              <a:t>The trained model was saved as ‘</a:t>
            </a:r>
            <a:r>
              <a:rPr lang="en-IN" sz="1867" dirty="0" err="1">
                <a:solidFill>
                  <a:schemeClr val="dk1"/>
                </a:solidFill>
                <a:latin typeface="Pathway Gothic One"/>
              </a:rPr>
              <a:t>joblib</a:t>
            </a:r>
            <a:r>
              <a:rPr lang="en-IN" sz="1867" dirty="0">
                <a:solidFill>
                  <a:schemeClr val="dk1"/>
                </a:solidFill>
                <a:latin typeface="Pathway Gothic One"/>
              </a:rPr>
              <a:t>’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67" dirty="0">
                <a:solidFill>
                  <a:schemeClr val="dk1"/>
                </a:solidFill>
                <a:latin typeface="Pathway Gothic One"/>
              </a:rPr>
              <a:t>Integrated it into the `profile’ page, where uploaded images are </a:t>
            </a:r>
            <a:r>
              <a:rPr lang="en-IN" sz="1867" dirty="0" err="1">
                <a:solidFill>
                  <a:schemeClr val="dk1"/>
                </a:solidFill>
                <a:latin typeface="Pathway Gothic One"/>
              </a:rPr>
              <a:t>preprocessed</a:t>
            </a:r>
            <a:r>
              <a:rPr lang="en-IN" sz="1867" dirty="0">
                <a:solidFill>
                  <a:schemeClr val="dk1"/>
                </a:solidFill>
                <a:latin typeface="Pathway Gothic One"/>
              </a:rPr>
              <a:t> and passed to the model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43539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7F4C10-269D-7510-A9E2-93CFA1A9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2" y="763191"/>
            <a:ext cx="6720774" cy="5331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757CC-C646-2681-63FF-52194F7D8416}"/>
              </a:ext>
            </a:extLst>
          </p:cNvPr>
          <p:cNvSpPr txBox="1"/>
          <p:nvPr/>
        </p:nvSpPr>
        <p:spPr>
          <a:xfrm>
            <a:off x="7990947" y="2733706"/>
            <a:ext cx="286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Pathway Gothic One"/>
              </a:rPr>
              <a:t>Generated a classification report to evaluate precision and recall for each 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4112F-33A6-0C27-9B2F-C771F839BCF5}"/>
              </a:ext>
            </a:extLst>
          </p:cNvPr>
          <p:cNvSpPr txBox="1"/>
          <p:nvPr/>
        </p:nvSpPr>
        <p:spPr>
          <a:xfrm>
            <a:off x="7762350" y="5236419"/>
            <a:ext cx="4554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Pathway Gothic One"/>
              </a:rPr>
              <a:t>Achieved 77% accuracy on the testing 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7D239E-2999-C7F7-38AB-34ADEDACEC3B}"/>
              </a:ext>
            </a:extLst>
          </p:cNvPr>
          <p:cNvCxnSpPr>
            <a:cxnSpLocks/>
          </p:cNvCxnSpPr>
          <p:nvPr/>
        </p:nvCxnSpPr>
        <p:spPr>
          <a:xfrm flipH="1">
            <a:off x="4429651" y="5421085"/>
            <a:ext cx="31216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2CABBC-EB51-6A8B-5F6F-5FEE184C0B60}"/>
              </a:ext>
            </a:extLst>
          </p:cNvPr>
          <p:cNvSpPr txBox="1"/>
          <p:nvPr/>
        </p:nvSpPr>
        <p:spPr>
          <a:xfrm>
            <a:off x="7990947" y="5790417"/>
            <a:ext cx="319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dk1"/>
                </a:solidFill>
                <a:latin typeface="Pathway Gothic One"/>
              </a:rPr>
              <a:t>M</a:t>
            </a:r>
            <a:r>
              <a:rPr lang="en-IN" sz="1800" dirty="0">
                <a:solidFill>
                  <a:schemeClr val="dk1"/>
                </a:solidFill>
                <a:latin typeface="Pathway Gothic One"/>
              </a:rPr>
              <a:t>odel was saved as ‘</a:t>
            </a:r>
            <a:r>
              <a:rPr lang="en-IN" sz="1800" dirty="0" err="1">
                <a:solidFill>
                  <a:schemeClr val="dk1"/>
                </a:solidFill>
                <a:latin typeface="Pathway Gothic One"/>
              </a:rPr>
              <a:t>joblib</a:t>
            </a:r>
            <a:r>
              <a:rPr lang="en-IN" sz="1800" dirty="0">
                <a:solidFill>
                  <a:schemeClr val="dk1"/>
                </a:solidFill>
                <a:latin typeface="Pathway Gothic One"/>
              </a:rPr>
              <a:t>’ file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249067-33B9-495F-F758-79C99DF726FB}"/>
              </a:ext>
            </a:extLst>
          </p:cNvPr>
          <p:cNvCxnSpPr>
            <a:cxnSpLocks/>
          </p:cNvCxnSpPr>
          <p:nvPr/>
        </p:nvCxnSpPr>
        <p:spPr>
          <a:xfrm flipH="1">
            <a:off x="5174900" y="5975083"/>
            <a:ext cx="26829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61D5CD9-C217-0A52-C017-E3E8FE57B3E3}"/>
              </a:ext>
            </a:extLst>
          </p:cNvPr>
          <p:cNvSpPr/>
          <p:nvPr/>
        </p:nvSpPr>
        <p:spPr>
          <a:xfrm>
            <a:off x="7214716" y="1356530"/>
            <a:ext cx="643094" cy="3597308"/>
          </a:xfrm>
          <a:prstGeom prst="rightBrace">
            <a:avLst>
              <a:gd name="adj1" fmla="val 8333"/>
              <a:gd name="adj2" fmla="val 5027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12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E822CE-0270-3472-F3EE-686857140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549076"/>
              </p:ext>
            </p:extLst>
          </p:nvPr>
        </p:nvGraphicFramePr>
        <p:xfrm>
          <a:off x="2220685" y="1115366"/>
          <a:ext cx="8139166" cy="548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583">
                  <a:extLst>
                    <a:ext uri="{9D8B030D-6E8A-4147-A177-3AD203B41FA5}">
                      <a16:colId xmlns:a16="http://schemas.microsoft.com/office/drawing/2014/main" val="1236340398"/>
                    </a:ext>
                  </a:extLst>
                </a:gridCol>
                <a:gridCol w="4069583">
                  <a:extLst>
                    <a:ext uri="{9D8B030D-6E8A-4147-A177-3AD203B41FA5}">
                      <a16:colId xmlns:a16="http://schemas.microsoft.com/office/drawing/2014/main" val="3038117966"/>
                    </a:ext>
                  </a:extLst>
                </a:gridCol>
              </a:tblGrid>
              <a:tr h="454275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Models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Accuracy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3368188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Ridge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0.76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257266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Random Forest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0.75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4967423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Extra Trees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0.73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7774861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err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XGBoost</a:t>
                      </a:r>
                      <a:endParaRPr lang="en-IN" sz="1400" b="1" dirty="0">
                        <a:solidFill>
                          <a:schemeClr val="bg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0.72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8963586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Gradient Boosting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0.71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636759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Linear Discriminant Analysis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0.70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7651672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Voting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0.69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4773313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Bagging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0.63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2477345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Passive Aggressive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0.62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2926546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SGD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0.59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9399667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Decision Tree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0.55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4794648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Naive Bayes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</a:rPr>
                        <a:t>0.30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0303126"/>
                  </a:ext>
                </a:extLst>
              </a:tr>
              <a:tr h="38728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400" b="1" i="0" u="none" strike="noStrike" cap="none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MLP Classifier</a:t>
                      </a:r>
                    </a:p>
                  </a:txBody>
                  <a:tcPr marL="69229" marR="69229" marT="34615" marB="34615" anchor="ctr">
                    <a:lnL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400" b="1" i="0" u="none" strike="noStrike" cap="none" dirty="0">
                          <a:solidFill>
                            <a:schemeClr val="bg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0.12</a:t>
                      </a:r>
                    </a:p>
                  </a:txBody>
                  <a:tcPr marL="69229" marR="69229" marT="34615" marB="34615" anchor="ctr">
                    <a:lnR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655506"/>
                  </a:ext>
                </a:extLst>
              </a:tr>
            </a:tbl>
          </a:graphicData>
        </a:graphic>
      </p:graphicFrame>
      <p:sp>
        <p:nvSpPr>
          <p:cNvPr id="2" name="Google Shape;585;p37">
            <a:extLst>
              <a:ext uri="{FF2B5EF4-FFF2-40B4-BE49-F238E27FC236}">
                <a16:creationId xmlns:a16="http://schemas.microsoft.com/office/drawing/2014/main" id="{864D53B9-01D2-1F08-F3E5-EC4C3B41A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000" y="0"/>
            <a:ext cx="10938000" cy="10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800" b="1" dirty="0">
                <a:solidFill>
                  <a:srgbClr val="F5E1C5"/>
                </a:solidFill>
                <a:ea typeface="+mn-ea"/>
                <a:cs typeface="Arial"/>
              </a:rPr>
              <a:t>Some More Models </a:t>
            </a:r>
            <a:endParaRPr sz="4800" b="1" dirty="0">
              <a:solidFill>
                <a:srgbClr val="F5E1C5"/>
              </a:solidFill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96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>
          <a:extLst>
            <a:ext uri="{FF2B5EF4-FFF2-40B4-BE49-F238E27FC236}">
              <a16:creationId xmlns:a16="http://schemas.microsoft.com/office/drawing/2014/main" id="{06064893-0868-4CE2-0EEE-68CE6D6B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5">
            <a:extLst>
              <a:ext uri="{FF2B5EF4-FFF2-40B4-BE49-F238E27FC236}">
                <a16:creationId xmlns:a16="http://schemas.microsoft.com/office/drawing/2014/main" id="{6EF5A501-F981-3639-A5F5-14DD8B8F3D98}"/>
              </a:ext>
            </a:extLst>
          </p:cNvPr>
          <p:cNvGrpSpPr/>
          <p:nvPr/>
        </p:nvGrpSpPr>
        <p:grpSpPr>
          <a:xfrm>
            <a:off x="10928981" y="2214573"/>
            <a:ext cx="1263019" cy="3834580"/>
            <a:chOff x="7842775" y="1827850"/>
            <a:chExt cx="1317900" cy="1870500"/>
          </a:xfrm>
        </p:grpSpPr>
        <p:cxnSp>
          <p:nvCxnSpPr>
            <p:cNvPr id="922" name="Google Shape;922;p45">
              <a:extLst>
                <a:ext uri="{FF2B5EF4-FFF2-40B4-BE49-F238E27FC236}">
                  <a16:creationId xmlns:a16="http://schemas.microsoft.com/office/drawing/2014/main" id="{998621BC-244B-903C-E44C-2DCF76093916}"/>
                </a:ext>
              </a:extLst>
            </p:cNvPr>
            <p:cNvCxnSpPr/>
            <p:nvPr/>
          </p:nvCxnSpPr>
          <p:spPr>
            <a:xfrm>
              <a:off x="7842775" y="1827850"/>
              <a:ext cx="0" cy="18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45">
              <a:extLst>
                <a:ext uri="{FF2B5EF4-FFF2-40B4-BE49-F238E27FC236}">
                  <a16:creationId xmlns:a16="http://schemas.microsoft.com/office/drawing/2014/main" id="{DBD17354-4DAA-3328-F68C-835CC0F48345}"/>
                </a:ext>
              </a:extLst>
            </p:cNvPr>
            <p:cNvCxnSpPr/>
            <p:nvPr/>
          </p:nvCxnSpPr>
          <p:spPr>
            <a:xfrm>
              <a:off x="7842775" y="2748875"/>
              <a:ext cx="1317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0CDDFF-415E-DDA3-681B-90E1FA0B0B26}"/>
              </a:ext>
            </a:extLst>
          </p:cNvPr>
          <p:cNvSpPr txBox="1"/>
          <p:nvPr/>
        </p:nvSpPr>
        <p:spPr>
          <a:xfrm>
            <a:off x="3434576" y="963596"/>
            <a:ext cx="448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F5E1C5"/>
              </a:buClr>
              <a:buSzPts val="2400"/>
            </a:pPr>
            <a:r>
              <a:rPr lang="en-IN" sz="4800" b="1" kern="0" dirty="0">
                <a:solidFill>
                  <a:srgbClr val="F5E1C5"/>
                </a:solidFill>
                <a:latin typeface="Pathway Gothic One"/>
                <a:cs typeface="Arial"/>
                <a:sym typeface="Pathway Gothic One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03F0F-3CA0-442B-1D42-B315A040EFED}"/>
              </a:ext>
            </a:extLst>
          </p:cNvPr>
          <p:cNvSpPr txBox="1"/>
          <p:nvPr/>
        </p:nvSpPr>
        <p:spPr>
          <a:xfrm>
            <a:off x="766916" y="2402001"/>
            <a:ext cx="1025504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1EF"/>
                </a:solidFill>
                <a:latin typeface="Hind"/>
                <a:cs typeface="Hind"/>
              </a:rPr>
              <a:t>The Advanced Skin Disease Diagnosis project is a practical tool that combines image processing and machine learning to help users detect skin diseases</a:t>
            </a:r>
            <a:r>
              <a:rPr lang="en-US" sz="2400" kern="0" dirty="0">
                <a:solidFill>
                  <a:srgbClr val="FFF1EF"/>
                </a:solidFill>
                <a:latin typeface="Hind"/>
                <a:cs typeface="Hind"/>
                <a:sym typeface="Hind"/>
              </a:rPr>
              <a:t>. </a:t>
            </a: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0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3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1EF"/>
                </a:solidFill>
                <a:latin typeface="Hind"/>
                <a:cs typeface="Hind"/>
                <a:sym typeface="Hind"/>
              </a:rPr>
              <a:t>Users can make an account, log in, and upload a picture of their skin.</a:t>
            </a: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0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3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1EF"/>
                </a:solidFill>
                <a:latin typeface="Hind"/>
                <a:cs typeface="Hind"/>
                <a:sym typeface="Hind"/>
              </a:rPr>
              <a:t>The application provides a user-friendly interface for uploading images and viewing results, making it easy to monitor skin health.</a:t>
            </a: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10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n-US" sz="3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  <a:p>
            <a:pPr marL="457200" indent="-457200" defTabSz="1219170"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1EF"/>
                </a:solidFill>
                <a:latin typeface="Hind"/>
                <a:cs typeface="Hind"/>
                <a:sym typeface="Hind"/>
              </a:rPr>
              <a:t>This project promotes early detection and proactive care, offering an accessible solution for users to take charge of their well-being</a:t>
            </a:r>
            <a:endParaRPr lang="en-IN" sz="2400" kern="0" dirty="0">
              <a:solidFill>
                <a:srgbClr val="FFF1EF"/>
              </a:solidFill>
              <a:latin typeface="Hind"/>
              <a:cs typeface="Hind"/>
              <a:sym typeface="Hin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EEBE48-79E2-1382-0C20-8E34B180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 rot="12937102">
            <a:off x="10563893" y="-993850"/>
            <a:ext cx="2523946" cy="25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42"/>
          <p:cNvGrpSpPr/>
          <p:nvPr/>
        </p:nvGrpSpPr>
        <p:grpSpPr>
          <a:xfrm>
            <a:off x="-847535" y="-859512"/>
            <a:ext cx="2037238" cy="2186867"/>
            <a:chOff x="3605950" y="3926100"/>
            <a:chExt cx="657375" cy="667000"/>
          </a:xfrm>
        </p:grpSpPr>
        <p:sp>
          <p:nvSpPr>
            <p:cNvPr id="817" name="Google Shape;817;p42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51DAB8-7084-4290-8049-78A2A45DB621}"/>
              </a:ext>
            </a:extLst>
          </p:cNvPr>
          <p:cNvSpPr txBox="1"/>
          <p:nvPr/>
        </p:nvSpPr>
        <p:spPr>
          <a:xfrm>
            <a:off x="1641986" y="1292274"/>
            <a:ext cx="2861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Done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713F4-F7E9-CC3E-B295-6660F5291BF6}"/>
              </a:ext>
            </a:extLst>
          </p:cNvPr>
          <p:cNvSpPr txBox="1"/>
          <p:nvPr/>
        </p:nvSpPr>
        <p:spPr>
          <a:xfrm>
            <a:off x="1641986" y="2459504"/>
            <a:ext cx="67252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/>
              <a:t>LAASVITHA YEADOTI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D9A20-F52C-6A6B-52B7-B8D8CAF27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80" y="2306182"/>
            <a:ext cx="2861187" cy="2861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FC8CE-F8FB-C966-51B5-2195E095B222}"/>
              </a:ext>
            </a:extLst>
          </p:cNvPr>
          <p:cNvSpPr txBox="1"/>
          <p:nvPr/>
        </p:nvSpPr>
        <p:spPr>
          <a:xfrm>
            <a:off x="231112" y="2321004"/>
            <a:ext cx="1132784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3800" b="1" kern="0" dirty="0">
                <a:solidFill>
                  <a:srgbClr val="F5E1C5"/>
                </a:solidFill>
                <a:latin typeface="Pathway Gothic One"/>
                <a:cs typeface="Arial"/>
              </a:rPr>
              <a:t>THANK YOU</a:t>
            </a:r>
            <a:endParaRPr lang="en-IN" sz="13800" b="1" kern="0" dirty="0">
              <a:solidFill>
                <a:srgbClr val="F5E1C5"/>
              </a:solidFill>
              <a:latin typeface="Pathway Gothic On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529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>
          <a:extLst>
            <a:ext uri="{FF2B5EF4-FFF2-40B4-BE49-F238E27FC236}">
              <a16:creationId xmlns:a16="http://schemas.microsoft.com/office/drawing/2014/main" id="{91F9FB2F-C96B-8E15-8E43-AD95F5B2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0">
            <a:extLst>
              <a:ext uri="{FF2B5EF4-FFF2-40B4-BE49-F238E27FC236}">
                <a16:creationId xmlns:a16="http://schemas.microsoft.com/office/drawing/2014/main" id="{21F80CAD-A7F0-4457-097A-A6C523FC5DE2}"/>
              </a:ext>
            </a:extLst>
          </p:cNvPr>
          <p:cNvSpPr/>
          <p:nvPr/>
        </p:nvSpPr>
        <p:spPr>
          <a:xfrm>
            <a:off x="569603" y="1375788"/>
            <a:ext cx="10560000" cy="5186613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B0073-E329-1522-A047-31CC35F57059}"/>
              </a:ext>
            </a:extLst>
          </p:cNvPr>
          <p:cNvSpPr txBox="1"/>
          <p:nvPr/>
        </p:nvSpPr>
        <p:spPr>
          <a:xfrm>
            <a:off x="3681456" y="185345"/>
            <a:ext cx="49021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4800" b="1" kern="0" dirty="0">
                <a:solidFill>
                  <a:srgbClr val="F5E1C5"/>
                </a:solidFill>
                <a:latin typeface="Pathway Gothic One"/>
                <a:cs typeface="Arial"/>
                <a:sym typeface="Pathway Gothic One"/>
              </a:rPr>
              <a:t>INTRODUCTION</a:t>
            </a:r>
            <a:endParaRPr lang="en-IN" sz="4800" b="1" kern="0" dirty="0">
              <a:solidFill>
                <a:srgbClr val="F5E1C5"/>
              </a:solidFill>
              <a:latin typeface="Pathway Gothic One"/>
              <a:cs typeface="Arial"/>
              <a:sym typeface="Pathway Gothic One"/>
            </a:endParaRPr>
          </a:p>
        </p:txBody>
      </p:sp>
      <p:grpSp>
        <p:nvGrpSpPr>
          <p:cNvPr id="11" name="Google Shape;272;p31">
            <a:extLst>
              <a:ext uri="{FF2B5EF4-FFF2-40B4-BE49-F238E27FC236}">
                <a16:creationId xmlns:a16="http://schemas.microsoft.com/office/drawing/2014/main" id="{89EF5718-4015-D7E6-C3AD-821C7BA453C8}"/>
              </a:ext>
            </a:extLst>
          </p:cNvPr>
          <p:cNvGrpSpPr/>
          <p:nvPr/>
        </p:nvGrpSpPr>
        <p:grpSpPr>
          <a:xfrm>
            <a:off x="8937344" y="5671339"/>
            <a:ext cx="3545569" cy="2813501"/>
            <a:chOff x="3688250" y="4045051"/>
            <a:chExt cx="483450" cy="424699"/>
          </a:xfrm>
        </p:grpSpPr>
        <p:sp>
          <p:nvSpPr>
            <p:cNvPr id="12" name="Google Shape;305;p31">
              <a:extLst>
                <a:ext uri="{FF2B5EF4-FFF2-40B4-BE49-F238E27FC236}">
                  <a16:creationId xmlns:a16="http://schemas.microsoft.com/office/drawing/2014/main" id="{4C83E075-EA9E-CC6C-DBC7-CE182F3C65B3}"/>
                </a:ext>
              </a:extLst>
            </p:cNvPr>
            <p:cNvSpPr/>
            <p:nvPr/>
          </p:nvSpPr>
          <p:spPr>
            <a:xfrm>
              <a:off x="3705650" y="4045051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06;p31">
              <a:extLst>
                <a:ext uri="{FF2B5EF4-FFF2-40B4-BE49-F238E27FC236}">
                  <a16:creationId xmlns:a16="http://schemas.microsoft.com/office/drawing/2014/main" id="{DA63EA96-1E8B-794C-BC82-07A331911200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07;p31">
              <a:extLst>
                <a:ext uri="{FF2B5EF4-FFF2-40B4-BE49-F238E27FC236}">
                  <a16:creationId xmlns:a16="http://schemas.microsoft.com/office/drawing/2014/main" id="{D1AFC265-91FE-F422-43F8-C844D2A8DF8A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08;p31">
              <a:extLst>
                <a:ext uri="{FF2B5EF4-FFF2-40B4-BE49-F238E27FC236}">
                  <a16:creationId xmlns:a16="http://schemas.microsoft.com/office/drawing/2014/main" id="{A591D7E9-EB2D-92B9-5216-D12C505D6301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09;p31">
              <a:extLst>
                <a:ext uri="{FF2B5EF4-FFF2-40B4-BE49-F238E27FC236}">
                  <a16:creationId xmlns:a16="http://schemas.microsoft.com/office/drawing/2014/main" id="{A113808D-0E96-2877-4BF6-D08F9338F513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10;p31">
              <a:extLst>
                <a:ext uri="{FF2B5EF4-FFF2-40B4-BE49-F238E27FC236}">
                  <a16:creationId xmlns:a16="http://schemas.microsoft.com/office/drawing/2014/main" id="{97D9C6E2-0A55-DDCF-269C-8EA1FA1E4215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72;p31">
            <a:extLst>
              <a:ext uri="{FF2B5EF4-FFF2-40B4-BE49-F238E27FC236}">
                <a16:creationId xmlns:a16="http://schemas.microsoft.com/office/drawing/2014/main" id="{BE9CE719-EE46-B388-1390-C6F9AE4A9071}"/>
              </a:ext>
            </a:extLst>
          </p:cNvPr>
          <p:cNvGrpSpPr/>
          <p:nvPr/>
        </p:nvGrpSpPr>
        <p:grpSpPr>
          <a:xfrm rot="17828555">
            <a:off x="10349730" y="-1111152"/>
            <a:ext cx="3029957" cy="2813501"/>
            <a:chOff x="3688250" y="4045051"/>
            <a:chExt cx="483449" cy="424699"/>
          </a:xfrm>
        </p:grpSpPr>
        <p:sp>
          <p:nvSpPr>
            <p:cNvPr id="23" name="Google Shape;305;p31">
              <a:extLst>
                <a:ext uri="{FF2B5EF4-FFF2-40B4-BE49-F238E27FC236}">
                  <a16:creationId xmlns:a16="http://schemas.microsoft.com/office/drawing/2014/main" id="{3F2AA697-41A1-C4C1-6CA0-7550B3CCE061}"/>
                </a:ext>
              </a:extLst>
            </p:cNvPr>
            <p:cNvSpPr/>
            <p:nvPr/>
          </p:nvSpPr>
          <p:spPr>
            <a:xfrm>
              <a:off x="3705649" y="4045051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  <p:sp>
          <p:nvSpPr>
            <p:cNvPr id="24" name="Google Shape;306;p31">
              <a:extLst>
                <a:ext uri="{FF2B5EF4-FFF2-40B4-BE49-F238E27FC236}">
                  <a16:creationId xmlns:a16="http://schemas.microsoft.com/office/drawing/2014/main" id="{B98CBDCD-33D3-89A4-12E0-A21BD093DE8D}"/>
                </a:ext>
              </a:extLst>
            </p:cNvPr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  <p:sp>
          <p:nvSpPr>
            <p:cNvPr id="25" name="Google Shape;307;p31">
              <a:extLst>
                <a:ext uri="{FF2B5EF4-FFF2-40B4-BE49-F238E27FC236}">
                  <a16:creationId xmlns:a16="http://schemas.microsoft.com/office/drawing/2014/main" id="{0D40FB64-9508-47A2-2C6E-14CEA348A069}"/>
                </a:ext>
              </a:extLst>
            </p:cNvPr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  <p:sp>
          <p:nvSpPr>
            <p:cNvPr id="26" name="Google Shape;308;p31">
              <a:extLst>
                <a:ext uri="{FF2B5EF4-FFF2-40B4-BE49-F238E27FC236}">
                  <a16:creationId xmlns:a16="http://schemas.microsoft.com/office/drawing/2014/main" id="{3686041D-82ED-E624-3503-79A4F310E849}"/>
                </a:ext>
              </a:extLst>
            </p:cNvPr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  <p:sp>
          <p:nvSpPr>
            <p:cNvPr id="27" name="Google Shape;309;p31">
              <a:extLst>
                <a:ext uri="{FF2B5EF4-FFF2-40B4-BE49-F238E27FC236}">
                  <a16:creationId xmlns:a16="http://schemas.microsoft.com/office/drawing/2014/main" id="{9E5EEA36-1F56-81CE-2CD4-72B59401CB61}"/>
                </a:ext>
              </a:extLst>
            </p:cNvPr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  <p:sp>
          <p:nvSpPr>
            <p:cNvPr id="28" name="Google Shape;310;p31">
              <a:extLst>
                <a:ext uri="{FF2B5EF4-FFF2-40B4-BE49-F238E27FC236}">
                  <a16:creationId xmlns:a16="http://schemas.microsoft.com/office/drawing/2014/main" id="{ACB47BDE-4AF8-5E2F-E87E-435C0A1B9460}"/>
                </a:ext>
              </a:extLst>
            </p:cNvPr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6D2827"/>
                </a:solidFill>
                <a:latin typeface="Arial"/>
                <a:sym typeface="Arial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1DC6AF-CAD4-0406-EE33-19F59212EF95}"/>
              </a:ext>
            </a:extLst>
          </p:cNvPr>
          <p:cNvSpPr txBox="1"/>
          <p:nvPr/>
        </p:nvSpPr>
        <p:spPr>
          <a:xfrm>
            <a:off x="1554580" y="1840560"/>
            <a:ext cx="8861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The Advanced Skin Disease Diagnosis project is a user-friendly tool designed to detect and analyze skin diseases.  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rgbClr val="6D2827"/>
              </a:solidFill>
              <a:latin typeface="Pathway Gothic One"/>
              <a:cs typeface="Arial"/>
              <a:sym typeface="Arial"/>
            </a:endParaRP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Users can upload images of their skin, which are processed using OpenCV to highlight affected areas.  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rgbClr val="6D2827"/>
              </a:solidFill>
              <a:latin typeface="Pathway Gothic One"/>
              <a:cs typeface="Arial"/>
              <a:sym typeface="Arial"/>
            </a:endParaRP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A Logistic Regression model predicts the type of skin disease with an accuracy of 77%.  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rgbClr val="6D2827"/>
              </a:solidFill>
              <a:latin typeface="Pathway Gothic One"/>
              <a:cs typeface="Arial"/>
              <a:sym typeface="Arial"/>
            </a:endParaRP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The system offers an accessible way for users to monitor their skin health and take timely action. </a:t>
            </a:r>
          </a:p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 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2827"/>
                </a:solidFill>
                <a:latin typeface="Pathway Gothic One"/>
                <a:cs typeface="Arial"/>
                <a:sym typeface="Arial"/>
              </a:rPr>
              <a:t>This project combines advanced image processing and machine learning for effective skin disease diagnosis.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C32EB-E2C8-5911-D804-4771D82A00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13" y="3262378"/>
            <a:ext cx="1413432" cy="14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3323C47D-B6BD-05AF-EB08-DF7785B6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52">
            <a:extLst>
              <a:ext uri="{FF2B5EF4-FFF2-40B4-BE49-F238E27FC236}">
                <a16:creationId xmlns:a16="http://schemas.microsoft.com/office/drawing/2014/main" id="{4300D3DB-CC44-ED1C-A119-6C3DEA69F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6106"/>
            <a:ext cx="12192000" cy="10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800" b="1" dirty="0">
                <a:cs typeface="Arial"/>
                <a:sym typeface="Arial"/>
              </a:rPr>
              <a:t>PROJECT OVERVIEW</a:t>
            </a:r>
            <a:endParaRPr sz="4800" b="1" dirty="0">
              <a:cs typeface="Arial"/>
              <a:sym typeface="Arial"/>
            </a:endParaRPr>
          </a:p>
        </p:txBody>
      </p:sp>
      <p:cxnSp>
        <p:nvCxnSpPr>
          <p:cNvPr id="1390" name="Google Shape;1390;p52">
            <a:extLst>
              <a:ext uri="{FF2B5EF4-FFF2-40B4-BE49-F238E27FC236}">
                <a16:creationId xmlns:a16="http://schemas.microsoft.com/office/drawing/2014/main" id="{C58915A6-8ED9-0BD3-F481-1BE3E598603C}"/>
              </a:ext>
            </a:extLst>
          </p:cNvPr>
          <p:cNvCxnSpPr>
            <a:cxnSpLocks/>
            <a:stCxn id="1392" idx="3"/>
          </p:cNvCxnSpPr>
          <p:nvPr/>
        </p:nvCxnSpPr>
        <p:spPr>
          <a:xfrm rot="10800000" flipV="1">
            <a:off x="1534651" y="2044970"/>
            <a:ext cx="1683788" cy="49831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52">
            <a:extLst>
              <a:ext uri="{FF2B5EF4-FFF2-40B4-BE49-F238E27FC236}">
                <a16:creationId xmlns:a16="http://schemas.microsoft.com/office/drawing/2014/main" id="{81C69CDD-348A-8CB9-E37B-0B8001881D37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838414" y="3661726"/>
            <a:ext cx="1380025" cy="94428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Google Shape;1392;p52">
            <a:extLst>
              <a:ext uri="{FF2B5EF4-FFF2-40B4-BE49-F238E27FC236}">
                <a16:creationId xmlns:a16="http://schemas.microsoft.com/office/drawing/2014/main" id="{814FCAF9-4487-A8DA-230D-A18BBDBB4E6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3218437" y="1762361"/>
            <a:ext cx="7430368" cy="56522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1867" b="1" dirty="0"/>
              <a:t>CREATE A NEW USER ACCOUNT </a:t>
            </a:r>
            <a:r>
              <a:rPr lang="en-US" sz="1867" dirty="0"/>
              <a:t>to access the application and its features.</a:t>
            </a:r>
            <a:endParaRPr sz="1867" dirty="0"/>
          </a:p>
        </p:txBody>
      </p:sp>
      <p:sp>
        <p:nvSpPr>
          <p:cNvPr id="1398" name="Google Shape;1398;p52">
            <a:extLst>
              <a:ext uri="{FF2B5EF4-FFF2-40B4-BE49-F238E27FC236}">
                <a16:creationId xmlns:a16="http://schemas.microsoft.com/office/drawing/2014/main" id="{B237EC8B-9E3D-4E34-CA0A-488D041492B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3218440" y="2446175"/>
            <a:ext cx="8131065" cy="5652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867" b="1" dirty="0"/>
              <a:t>LOGIN WITH YOUR USERNAME AND PASSWORD </a:t>
            </a:r>
            <a:r>
              <a:rPr lang="en-US" sz="1867" dirty="0"/>
              <a:t>for secure, personalized access</a:t>
            </a:r>
            <a:r>
              <a:rPr lang="en-US" sz="2133" dirty="0"/>
              <a:t>.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1399" name="Google Shape;1399;p52">
            <a:extLst>
              <a:ext uri="{FF2B5EF4-FFF2-40B4-BE49-F238E27FC236}">
                <a16:creationId xmlns:a16="http://schemas.microsoft.com/office/drawing/2014/main" id="{896D2572-3D5C-2B10-2D9E-8C9278304D4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 flipH="1">
            <a:off x="3727576" y="3289395"/>
            <a:ext cx="888800" cy="5652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chemeClr val="lt1"/>
                </a:solidFill>
              </a:rPr>
              <a:t>02</a:t>
            </a:r>
            <a:endParaRPr sz="3200" b="1">
              <a:solidFill>
                <a:schemeClr val="lt1"/>
              </a:solidFill>
            </a:endParaRPr>
          </a:p>
        </p:txBody>
      </p:sp>
      <p:sp>
        <p:nvSpPr>
          <p:cNvPr id="1401" name="Google Shape;1401;p52">
            <a:extLst>
              <a:ext uri="{FF2B5EF4-FFF2-40B4-BE49-F238E27FC236}">
                <a16:creationId xmlns:a16="http://schemas.microsoft.com/office/drawing/2014/main" id="{ADA2D16A-4C45-2FCC-2782-AEA0AA3FBCCB}"/>
              </a:ext>
            </a:extLst>
          </p:cNvPr>
          <p:cNvSpPr/>
          <p:nvPr/>
        </p:nvSpPr>
        <p:spPr>
          <a:xfrm rot="5400000">
            <a:off x="-1165051" y="2230850"/>
            <a:ext cx="3512448" cy="2714564"/>
          </a:xfrm>
          <a:prstGeom prst="blockArc">
            <a:avLst>
              <a:gd name="adj1" fmla="val 9465860"/>
              <a:gd name="adj2" fmla="val 2040780"/>
              <a:gd name="adj3" fmla="val 494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Google Shape;1391;p52">
            <a:extLst>
              <a:ext uri="{FF2B5EF4-FFF2-40B4-BE49-F238E27FC236}">
                <a16:creationId xmlns:a16="http://schemas.microsoft.com/office/drawing/2014/main" id="{85B8D9C9-4BCE-87AF-9806-6763F1174A8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725765" y="4274597"/>
            <a:ext cx="1492672" cy="123355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356C14-16D5-BFCD-74E2-9F36B38399C5}"/>
              </a:ext>
            </a:extLst>
          </p:cNvPr>
          <p:cNvSpPr txBox="1"/>
          <p:nvPr/>
        </p:nvSpPr>
        <p:spPr>
          <a:xfrm>
            <a:off x="3207153" y="3285787"/>
            <a:ext cx="767792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5E1C5"/>
                </a:solidFill>
                <a:latin typeface="Pathway Gothic One"/>
                <a:cs typeface="Arial"/>
                <a:sym typeface="Pathway Gothic One"/>
              </a:rPr>
              <a:t>UPLOAD IMAGES OF SKIN </a:t>
            </a:r>
            <a:r>
              <a:rPr lang="en-US" sz="1867" kern="0" dirty="0">
                <a:solidFill>
                  <a:srgbClr val="F5E1C5"/>
                </a:solidFill>
                <a:latin typeface="Pathway Gothic One"/>
                <a:cs typeface="Arial"/>
                <a:sym typeface="Pathway Gothic One"/>
              </a:rPr>
              <a:t>for diagnosis, allowing the system to analyze and identify potential disease areas.</a:t>
            </a:r>
            <a:endParaRPr lang="en-IN" sz="1867" kern="0" dirty="0">
              <a:solidFill>
                <a:srgbClr val="F5E1C5"/>
              </a:solidFill>
              <a:latin typeface="Pathway Gothic One"/>
              <a:cs typeface="Arial"/>
              <a:sym typeface="Pathway Gothic O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E19AE-B61F-3D5A-3CF5-1A4F3EA16055}"/>
              </a:ext>
            </a:extLst>
          </p:cNvPr>
          <p:cNvSpPr txBox="1"/>
          <p:nvPr/>
        </p:nvSpPr>
        <p:spPr>
          <a:xfrm>
            <a:off x="3218438" y="4252067"/>
            <a:ext cx="8303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5E1C5"/>
                </a:solidFill>
                <a:latin typeface="Pathway Gothic One"/>
                <a:cs typeface="Arial"/>
                <a:sym typeface="Arial"/>
              </a:rPr>
              <a:t>DIAGNOSIS RESULTS </a:t>
            </a:r>
            <a:r>
              <a:rPr lang="en-US" sz="2000" dirty="0"/>
              <a:t>are displayed alongside the uploaded image on the profile page</a:t>
            </a:r>
            <a:endParaRPr lang="en-IN" sz="1867" kern="0" dirty="0">
              <a:solidFill>
                <a:srgbClr val="F5E1C5"/>
              </a:solidFill>
              <a:latin typeface="Pathway Gothic One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526E6-8F11-FC28-ECBD-96738C98EEF9}"/>
              </a:ext>
            </a:extLst>
          </p:cNvPr>
          <p:cNvSpPr txBox="1"/>
          <p:nvPr/>
        </p:nvSpPr>
        <p:spPr>
          <a:xfrm>
            <a:off x="3218437" y="5174666"/>
            <a:ext cx="785482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5E1C5"/>
                </a:solidFill>
                <a:latin typeface="Pathway Gothic One"/>
                <a:cs typeface="Arial"/>
                <a:sym typeface="Arial"/>
              </a:rPr>
              <a:t>NAVIGATE THE HOME, LOGIN, AND PROFILE PAGES </a:t>
            </a:r>
            <a:r>
              <a:rPr lang="en-US" sz="1867" kern="0" dirty="0">
                <a:solidFill>
                  <a:srgbClr val="F5E1C5"/>
                </a:solidFill>
                <a:latin typeface="Pathway Gothic One"/>
                <a:cs typeface="Arial"/>
                <a:sym typeface="Arial"/>
              </a:rPr>
              <a:t>easily with a user-friendly interface</a:t>
            </a:r>
            <a:endParaRPr lang="en-IN" sz="1867" kern="0" dirty="0">
              <a:solidFill>
                <a:srgbClr val="F5E1C5"/>
              </a:solidFill>
              <a:latin typeface="Pathway Gothic One"/>
              <a:cs typeface="Arial"/>
              <a:sym typeface="Arial"/>
            </a:endParaRPr>
          </a:p>
        </p:txBody>
      </p:sp>
      <p:cxnSp>
        <p:nvCxnSpPr>
          <p:cNvPr id="20" name="Google Shape;1390;p52">
            <a:extLst>
              <a:ext uri="{FF2B5EF4-FFF2-40B4-BE49-F238E27FC236}">
                <a16:creationId xmlns:a16="http://schemas.microsoft.com/office/drawing/2014/main" id="{F81F4B10-95C2-0141-DDD7-134E0EDA23AC}"/>
              </a:ext>
            </a:extLst>
          </p:cNvPr>
          <p:cNvCxnSpPr>
            <a:cxnSpLocks/>
            <a:stCxn id="1398" idx="3"/>
          </p:cNvCxnSpPr>
          <p:nvPr/>
        </p:nvCxnSpPr>
        <p:spPr>
          <a:xfrm rot="10800000" flipV="1">
            <a:off x="1749298" y="2728786"/>
            <a:ext cx="1469143" cy="20925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390;p52">
            <a:extLst>
              <a:ext uri="{FF2B5EF4-FFF2-40B4-BE49-F238E27FC236}">
                <a16:creationId xmlns:a16="http://schemas.microsoft.com/office/drawing/2014/main" id="{A4130C1A-C222-53A5-F035-A25FAABA0A8D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1847153" y="3419946"/>
            <a:ext cx="1360001" cy="19933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A1B00-8B7F-21FE-B655-C0685A85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7694">
            <a:off x="-369101" y="-552290"/>
            <a:ext cx="1616966" cy="1616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8B17B4-509C-2B3A-B9B8-D8B69FAA2B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261" y="5841643"/>
            <a:ext cx="1616966" cy="16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4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>
          <a:extLst>
            <a:ext uri="{FF2B5EF4-FFF2-40B4-BE49-F238E27FC236}">
              <a16:creationId xmlns:a16="http://schemas.microsoft.com/office/drawing/2014/main" id="{156B4790-B33C-000B-701C-6D61A894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3">
            <a:extLst>
              <a:ext uri="{FF2B5EF4-FFF2-40B4-BE49-F238E27FC236}">
                <a16:creationId xmlns:a16="http://schemas.microsoft.com/office/drawing/2014/main" id="{BFDA3431-89A4-692A-6CFC-C1E740BA4DB8}"/>
              </a:ext>
            </a:extLst>
          </p:cNvPr>
          <p:cNvGrpSpPr/>
          <p:nvPr/>
        </p:nvGrpSpPr>
        <p:grpSpPr>
          <a:xfrm>
            <a:off x="4489182" y="954831"/>
            <a:ext cx="1943200" cy="1295600"/>
            <a:chOff x="3600450" y="1186000"/>
            <a:chExt cx="1457400" cy="971700"/>
          </a:xfrm>
        </p:grpSpPr>
        <p:sp>
          <p:nvSpPr>
            <p:cNvPr id="364" name="Google Shape;364;p33">
              <a:extLst>
                <a:ext uri="{FF2B5EF4-FFF2-40B4-BE49-F238E27FC236}">
                  <a16:creationId xmlns:a16="http://schemas.microsoft.com/office/drawing/2014/main" id="{9EFB9D44-F5A4-A417-33BB-3DBB15FE04C5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33">
              <a:extLst>
                <a:ext uri="{FF2B5EF4-FFF2-40B4-BE49-F238E27FC236}">
                  <a16:creationId xmlns:a16="http://schemas.microsoft.com/office/drawing/2014/main" id="{8BDF3CDD-BC47-1481-BBDF-8E40603917D1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3">
              <a:extLst>
                <a:ext uri="{FF2B5EF4-FFF2-40B4-BE49-F238E27FC236}">
                  <a16:creationId xmlns:a16="http://schemas.microsoft.com/office/drawing/2014/main" id="{B4CD07EC-7068-31D6-EF7B-437475D966D9}"/>
                </a:ext>
              </a:extLst>
            </p:cNvPr>
            <p:cNvCxnSpPr>
              <a:stCxn id="36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7" name="Google Shape;367;p33">
            <a:extLst>
              <a:ext uri="{FF2B5EF4-FFF2-40B4-BE49-F238E27FC236}">
                <a16:creationId xmlns:a16="http://schemas.microsoft.com/office/drawing/2014/main" id="{50F4A737-CE58-A708-C152-7427B5F16F2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335644" y="-72522"/>
            <a:ext cx="3831475" cy="100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4800" b="1" dirty="0">
                <a:cs typeface="Arial"/>
                <a:sym typeface="Arial"/>
              </a:rPr>
              <a:t>MILESTONE</a:t>
            </a:r>
          </a:p>
        </p:txBody>
      </p:sp>
      <p:sp>
        <p:nvSpPr>
          <p:cNvPr id="368" name="Google Shape;368;p33">
            <a:extLst>
              <a:ext uri="{FF2B5EF4-FFF2-40B4-BE49-F238E27FC236}">
                <a16:creationId xmlns:a16="http://schemas.microsoft.com/office/drawing/2014/main" id="{04B1E736-96C9-56C0-E32B-8542A70745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66116" y="1715031"/>
            <a:ext cx="3608399" cy="99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Created easy-to-navigate pages that let users sign up and log</a:t>
            </a:r>
            <a:endParaRPr dirty="0"/>
          </a:p>
        </p:txBody>
      </p:sp>
      <p:sp>
        <p:nvSpPr>
          <p:cNvPr id="369" name="Google Shape;369;p33">
            <a:extLst>
              <a:ext uri="{FF2B5EF4-FFF2-40B4-BE49-F238E27FC236}">
                <a16:creationId xmlns:a16="http://schemas.microsoft.com/office/drawing/2014/main" id="{D31F3CA0-ADA6-A546-BE9E-000C5A368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7782" y="1217442"/>
            <a:ext cx="9336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370" name="Google Shape;370;p33">
            <a:extLst>
              <a:ext uri="{FF2B5EF4-FFF2-40B4-BE49-F238E27FC236}">
                <a16:creationId xmlns:a16="http://schemas.microsoft.com/office/drawing/2014/main" id="{B892B89C-3EC7-357B-9F97-9E32CF517FC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 flipH="1">
            <a:off x="666117" y="954832"/>
            <a:ext cx="3595697" cy="75841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600" dirty="0"/>
              <a:t>Set up Home, Login, and Signup Pages</a:t>
            </a:r>
            <a:endParaRPr sz="2600" dirty="0"/>
          </a:p>
        </p:txBody>
      </p:sp>
      <p:grpSp>
        <p:nvGrpSpPr>
          <p:cNvPr id="371" name="Google Shape;371;p33">
            <a:extLst>
              <a:ext uri="{FF2B5EF4-FFF2-40B4-BE49-F238E27FC236}">
                <a16:creationId xmlns:a16="http://schemas.microsoft.com/office/drawing/2014/main" id="{3AF81F26-0716-1AAE-39BD-8D1AB69268CA}"/>
              </a:ext>
            </a:extLst>
          </p:cNvPr>
          <p:cNvGrpSpPr/>
          <p:nvPr/>
        </p:nvGrpSpPr>
        <p:grpSpPr>
          <a:xfrm flipH="1">
            <a:off x="5136782" y="2378461"/>
            <a:ext cx="1943200" cy="1295600"/>
            <a:chOff x="3600450" y="1186000"/>
            <a:chExt cx="1457400" cy="971700"/>
          </a:xfrm>
        </p:grpSpPr>
        <p:sp>
          <p:nvSpPr>
            <p:cNvPr id="372" name="Google Shape;372;p33">
              <a:extLst>
                <a:ext uri="{FF2B5EF4-FFF2-40B4-BE49-F238E27FC236}">
                  <a16:creationId xmlns:a16="http://schemas.microsoft.com/office/drawing/2014/main" id="{E3174C26-3047-9951-6AB4-65CEDE9BAE04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33">
              <a:extLst>
                <a:ext uri="{FF2B5EF4-FFF2-40B4-BE49-F238E27FC236}">
                  <a16:creationId xmlns:a16="http://schemas.microsoft.com/office/drawing/2014/main" id="{4250315B-FBB8-58CD-71A7-D59A48D8B1EB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3">
              <a:extLst>
                <a:ext uri="{FF2B5EF4-FFF2-40B4-BE49-F238E27FC236}">
                  <a16:creationId xmlns:a16="http://schemas.microsoft.com/office/drawing/2014/main" id="{DEF17814-F073-398B-6538-F9A62A6CDF17}"/>
                </a:ext>
              </a:extLst>
            </p:cNvPr>
            <p:cNvCxnSpPr>
              <a:stCxn id="372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3">
            <a:extLst>
              <a:ext uri="{FF2B5EF4-FFF2-40B4-BE49-F238E27FC236}">
                <a16:creationId xmlns:a16="http://schemas.microsoft.com/office/drawing/2014/main" id="{F7EF69AC-0852-8322-949B-7A7430DE846C}"/>
              </a:ext>
            </a:extLst>
          </p:cNvPr>
          <p:cNvGrpSpPr/>
          <p:nvPr/>
        </p:nvGrpSpPr>
        <p:grpSpPr>
          <a:xfrm>
            <a:off x="4502299" y="3754241"/>
            <a:ext cx="1943200" cy="1295600"/>
            <a:chOff x="3600450" y="1186000"/>
            <a:chExt cx="1457400" cy="971700"/>
          </a:xfrm>
        </p:grpSpPr>
        <p:sp>
          <p:nvSpPr>
            <p:cNvPr id="376" name="Google Shape;376;p33">
              <a:extLst>
                <a:ext uri="{FF2B5EF4-FFF2-40B4-BE49-F238E27FC236}">
                  <a16:creationId xmlns:a16="http://schemas.microsoft.com/office/drawing/2014/main" id="{33D0092C-2906-DCCE-6A33-D958D4D8DB2D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33">
              <a:extLst>
                <a:ext uri="{FF2B5EF4-FFF2-40B4-BE49-F238E27FC236}">
                  <a16:creationId xmlns:a16="http://schemas.microsoft.com/office/drawing/2014/main" id="{29CBBD4D-E23A-D5A8-28F2-47C078746C54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33">
              <a:extLst>
                <a:ext uri="{FF2B5EF4-FFF2-40B4-BE49-F238E27FC236}">
                  <a16:creationId xmlns:a16="http://schemas.microsoft.com/office/drawing/2014/main" id="{8C02462C-223E-B6D7-98BF-853DAA233BB2}"/>
                </a:ext>
              </a:extLst>
            </p:cNvPr>
            <p:cNvCxnSpPr>
              <a:stCxn id="376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9" name="Google Shape;379;p33">
            <a:extLst>
              <a:ext uri="{FF2B5EF4-FFF2-40B4-BE49-F238E27FC236}">
                <a16:creationId xmlns:a16="http://schemas.microsoft.com/office/drawing/2014/main" id="{0889E21A-BEE1-D9DB-103B-C5A28CD12D7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>
            <a:off x="7308817" y="3079501"/>
            <a:ext cx="3286800" cy="99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Gained skills in using OpenCV for image processing</a:t>
            </a:r>
            <a:endParaRPr dirty="0"/>
          </a:p>
        </p:txBody>
      </p:sp>
      <p:sp>
        <p:nvSpPr>
          <p:cNvPr id="380" name="Google Shape;380;p33">
            <a:extLst>
              <a:ext uri="{FF2B5EF4-FFF2-40B4-BE49-F238E27FC236}">
                <a16:creationId xmlns:a16="http://schemas.microsoft.com/office/drawing/2014/main" id="{1D16EFE1-633B-52F1-191B-87606F75266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 flipH="1">
            <a:off x="7308817" y="2311945"/>
            <a:ext cx="3608399" cy="7823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600" dirty="0"/>
              <a:t>Learn and Experiment with OpenCV</a:t>
            </a:r>
            <a:endParaRPr sz="2600" dirty="0"/>
          </a:p>
        </p:txBody>
      </p:sp>
      <p:sp>
        <p:nvSpPr>
          <p:cNvPr id="381" name="Google Shape;381;p33">
            <a:extLst>
              <a:ext uri="{FF2B5EF4-FFF2-40B4-BE49-F238E27FC236}">
                <a16:creationId xmlns:a16="http://schemas.microsoft.com/office/drawing/2014/main" id="{AB763B40-2084-D30F-8842-3C6688A9A08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 flipH="1">
            <a:off x="155275" y="4263207"/>
            <a:ext cx="4119659" cy="99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a profile page where users can upload skin images. Integrated OpenCV to analyze these images</a:t>
            </a:r>
            <a:endParaRPr dirty="0"/>
          </a:p>
        </p:txBody>
      </p:sp>
      <p:sp>
        <p:nvSpPr>
          <p:cNvPr id="382" name="Google Shape;382;p33">
            <a:extLst>
              <a:ext uri="{FF2B5EF4-FFF2-40B4-BE49-F238E27FC236}">
                <a16:creationId xmlns:a16="http://schemas.microsoft.com/office/drawing/2014/main" id="{2A196C8F-898F-5CEB-2348-CF41209EC39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155276" y="3504807"/>
            <a:ext cx="4093409" cy="7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600" dirty="0"/>
              <a:t>Implement Image Upload and Processing in UI</a:t>
            </a:r>
            <a:endParaRPr sz="2600" dirty="0"/>
          </a:p>
        </p:txBody>
      </p:sp>
      <p:sp>
        <p:nvSpPr>
          <p:cNvPr id="383" name="Google Shape;383;p33">
            <a:extLst>
              <a:ext uri="{FF2B5EF4-FFF2-40B4-BE49-F238E27FC236}">
                <a16:creationId xmlns:a16="http://schemas.microsoft.com/office/drawing/2014/main" id="{3008D819-2843-FDE0-8056-66E59D6734ED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5317682" y="2644672"/>
            <a:ext cx="9336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384" name="Google Shape;384;p33">
            <a:extLst>
              <a:ext uri="{FF2B5EF4-FFF2-40B4-BE49-F238E27FC236}">
                <a16:creationId xmlns:a16="http://schemas.microsoft.com/office/drawing/2014/main" id="{650CBD69-6403-F2E5-45CC-4CD18E3117B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330899" y="4011351"/>
            <a:ext cx="9336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grpSp>
        <p:nvGrpSpPr>
          <p:cNvPr id="2" name="Google Shape;371;p33">
            <a:extLst>
              <a:ext uri="{FF2B5EF4-FFF2-40B4-BE49-F238E27FC236}">
                <a16:creationId xmlns:a16="http://schemas.microsoft.com/office/drawing/2014/main" id="{684BC6E3-EFCC-A185-61C8-786FCA6D8641}"/>
              </a:ext>
            </a:extLst>
          </p:cNvPr>
          <p:cNvGrpSpPr/>
          <p:nvPr/>
        </p:nvGrpSpPr>
        <p:grpSpPr>
          <a:xfrm flipH="1">
            <a:off x="5149899" y="5191337"/>
            <a:ext cx="1943200" cy="1295600"/>
            <a:chOff x="3600450" y="1186000"/>
            <a:chExt cx="1457400" cy="971700"/>
          </a:xfrm>
        </p:grpSpPr>
        <p:sp>
          <p:nvSpPr>
            <p:cNvPr id="3" name="Google Shape;372;p33">
              <a:extLst>
                <a:ext uri="{FF2B5EF4-FFF2-40B4-BE49-F238E27FC236}">
                  <a16:creationId xmlns:a16="http://schemas.microsoft.com/office/drawing/2014/main" id="{67997739-4C5F-1FC6-DA73-A6B4A5E3424B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" name="Google Shape;373;p33">
              <a:extLst>
                <a:ext uri="{FF2B5EF4-FFF2-40B4-BE49-F238E27FC236}">
                  <a16:creationId xmlns:a16="http://schemas.microsoft.com/office/drawing/2014/main" id="{A617C6BF-1C8E-B760-5E12-E75E44867F77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374;p33">
              <a:extLst>
                <a:ext uri="{FF2B5EF4-FFF2-40B4-BE49-F238E27FC236}">
                  <a16:creationId xmlns:a16="http://schemas.microsoft.com/office/drawing/2014/main" id="{72AF987C-4411-7FF2-BDF3-8930C4914C8D}"/>
                </a:ext>
              </a:extLst>
            </p:cNvPr>
            <p:cNvCxnSpPr>
              <a:stCxn id="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379;p33">
            <a:extLst>
              <a:ext uri="{FF2B5EF4-FFF2-40B4-BE49-F238E27FC236}">
                <a16:creationId xmlns:a16="http://schemas.microsoft.com/office/drawing/2014/main" id="{51B086ED-0D75-A146-EB51-E5072D2D7ACB}"/>
              </a:ext>
            </a:extLst>
          </p:cNvPr>
          <p:cNvSpPr txBox="1">
            <a:spLocks/>
          </p:cNvSpPr>
          <p:nvPr/>
        </p:nvSpPr>
        <p:spPr>
          <a:xfrm flipH="1">
            <a:off x="7308817" y="5839137"/>
            <a:ext cx="4781993" cy="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67" b="0" i="0" u="none" strike="noStrike" cap="none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867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dirty="0"/>
              <a:t>Integrated the Logistic Regression model into the profile page to predict the disease from the user's uploaded image</a:t>
            </a:r>
            <a:endParaRPr lang="en-US" kern="0" dirty="0"/>
          </a:p>
        </p:txBody>
      </p:sp>
      <p:sp>
        <p:nvSpPr>
          <p:cNvPr id="7" name="Google Shape;380;p33">
            <a:extLst>
              <a:ext uri="{FF2B5EF4-FFF2-40B4-BE49-F238E27FC236}">
                <a16:creationId xmlns:a16="http://schemas.microsoft.com/office/drawing/2014/main" id="{ABB4A5B6-FE3B-A216-622A-231E71880CEB}"/>
              </a:ext>
            </a:extLst>
          </p:cNvPr>
          <p:cNvSpPr txBox="1">
            <a:spLocks/>
          </p:cNvSpPr>
          <p:nvPr/>
        </p:nvSpPr>
        <p:spPr>
          <a:xfrm flipH="1">
            <a:off x="7321932" y="5095325"/>
            <a:ext cx="3886837" cy="78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2667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867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600" dirty="0"/>
              <a:t>Implemented ML Models for Disease Prediction</a:t>
            </a:r>
            <a:endParaRPr lang="en-US" sz="2600" kern="0" dirty="0"/>
          </a:p>
        </p:txBody>
      </p:sp>
      <p:sp>
        <p:nvSpPr>
          <p:cNvPr id="8" name="Google Shape;383;p33">
            <a:extLst>
              <a:ext uri="{FF2B5EF4-FFF2-40B4-BE49-F238E27FC236}">
                <a16:creationId xmlns:a16="http://schemas.microsoft.com/office/drawing/2014/main" id="{D6ADC125-5866-B046-479F-252698C5C695}"/>
              </a:ext>
            </a:extLst>
          </p:cNvPr>
          <p:cNvSpPr txBox="1">
            <a:spLocks/>
          </p:cNvSpPr>
          <p:nvPr/>
        </p:nvSpPr>
        <p:spPr>
          <a:xfrm>
            <a:off x="5330799" y="5457548"/>
            <a:ext cx="93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Pathway Gothic One"/>
              <a:buNone/>
              <a:defRPr sz="4800" b="1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7333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kern="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3796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10;p44">
            <a:extLst>
              <a:ext uri="{FF2B5EF4-FFF2-40B4-BE49-F238E27FC236}">
                <a16:creationId xmlns:a16="http://schemas.microsoft.com/office/drawing/2014/main" id="{A00AD606-249C-B7D5-FFFE-1D3997165222}"/>
              </a:ext>
            </a:extLst>
          </p:cNvPr>
          <p:cNvSpPr/>
          <p:nvPr/>
        </p:nvSpPr>
        <p:spPr>
          <a:xfrm>
            <a:off x="4129548" y="145025"/>
            <a:ext cx="3932904" cy="877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D350A-6D91-8DF3-9E79-FD10235C0819}"/>
              </a:ext>
            </a:extLst>
          </p:cNvPr>
          <p:cNvSpPr txBox="1"/>
          <p:nvPr/>
        </p:nvSpPr>
        <p:spPr>
          <a:xfrm>
            <a:off x="5152718" y="383734"/>
            <a:ext cx="1886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rgbClr val="5C1D1C"/>
                </a:solidFill>
              </a:rPr>
              <a:t>HOME PAGE</a:t>
            </a:r>
            <a:endParaRPr lang="en-IN" sz="2000" b="1" dirty="0">
              <a:solidFill>
                <a:srgbClr val="5C1D1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A3811-6C77-BC2F-E7A0-47557F2D2240}"/>
              </a:ext>
            </a:extLst>
          </p:cNvPr>
          <p:cNvSpPr txBox="1"/>
          <p:nvPr/>
        </p:nvSpPr>
        <p:spPr>
          <a:xfrm>
            <a:off x="10520516" y="2351782"/>
            <a:ext cx="1858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Login</a:t>
            </a:r>
            <a:r>
              <a:rPr lang="en-IN" sz="1600" dirty="0"/>
              <a:t> button </a:t>
            </a:r>
            <a:r>
              <a:rPr lang="en-US" sz="1600" dirty="0"/>
              <a:t>for users to easily access  the </a:t>
            </a:r>
            <a:r>
              <a:rPr lang="en-IN" sz="1600" dirty="0"/>
              <a:t>account.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C1A75-DE36-3CD5-0589-CA856DA6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0" y="1603970"/>
            <a:ext cx="10045015" cy="4433036"/>
          </a:xfrm>
          <a:prstGeom prst="rect">
            <a:avLst/>
          </a:prstGeom>
          <a:ln w="57150">
            <a:solidFill>
              <a:schemeClr val="bg1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84763-4862-7C7D-89A7-ECCDDC6EDBD9}"/>
              </a:ext>
            </a:extLst>
          </p:cNvPr>
          <p:cNvSpPr txBox="1"/>
          <p:nvPr/>
        </p:nvSpPr>
        <p:spPr>
          <a:xfrm>
            <a:off x="10590706" y="3571776"/>
            <a:ext cx="1788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Signup</a:t>
            </a:r>
            <a:r>
              <a:rPr lang="en-IN" sz="1600" dirty="0"/>
              <a:t> button users to easily create an account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0D38308-156F-EAC5-EC21-EE5486962C1B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8996947" y="2516626"/>
            <a:ext cx="2153766" cy="1033751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682A2B8-EA2A-9530-B6D3-CAAB2B92938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957187" y="1956619"/>
            <a:ext cx="1563329" cy="933772"/>
          </a:xfrm>
          <a:prstGeom prst="bentConnector3">
            <a:avLst>
              <a:gd name="adj1" fmla="val 94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75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E1683-6FBE-630A-6193-E8744A17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27" y="281489"/>
            <a:ext cx="10070582" cy="6295022"/>
          </a:xfrm>
          <a:prstGeom prst="rect">
            <a:avLst/>
          </a:prstGeom>
          <a:ln w="38100">
            <a:solidFill>
              <a:schemeClr val="bg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739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B3A3F2C-EB71-DF61-1C9D-EB7AA7C2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1" y="89604"/>
            <a:ext cx="7840090" cy="4035093"/>
          </a:xfrm>
          <a:prstGeom prst="rect">
            <a:avLst/>
          </a:prstGeom>
          <a:ln w="38100">
            <a:solidFill>
              <a:schemeClr val="bg1">
                <a:lumMod val="40000"/>
                <a:lumOff val="6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774A1-35B1-224D-A7B5-436D7D50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556" y="4261261"/>
            <a:ext cx="7655621" cy="2507135"/>
          </a:xfrm>
          <a:prstGeom prst="rect">
            <a:avLst/>
          </a:prstGeom>
          <a:ln w="38100">
            <a:solidFill>
              <a:schemeClr val="bg1">
                <a:lumMod val="40000"/>
                <a:lumOff val="6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8A0102-AEC3-E804-34EA-9CB242C39F22}"/>
              </a:ext>
            </a:extLst>
          </p:cNvPr>
          <p:cNvSpPr txBox="1"/>
          <p:nvPr/>
        </p:nvSpPr>
        <p:spPr>
          <a:xfrm>
            <a:off x="9502570" y="1031357"/>
            <a:ext cx="2089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information about the skin disease the model was trained on.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429B52-1093-9A4C-F99C-1CA648724D2A}"/>
              </a:ext>
            </a:extLst>
          </p:cNvPr>
          <p:cNvCxnSpPr>
            <a:cxnSpLocks/>
          </p:cNvCxnSpPr>
          <p:nvPr/>
        </p:nvCxnSpPr>
        <p:spPr>
          <a:xfrm>
            <a:off x="8137366" y="1553497"/>
            <a:ext cx="1232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FC6F26-4AFB-7A21-A5E0-DFACD8579ED0}"/>
              </a:ext>
            </a:extLst>
          </p:cNvPr>
          <p:cNvSpPr txBox="1"/>
          <p:nvPr/>
        </p:nvSpPr>
        <p:spPr>
          <a:xfrm>
            <a:off x="389511" y="4979008"/>
            <a:ext cx="244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information on how the model analyses the image.</a:t>
            </a:r>
            <a:endParaRPr lang="en-IN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A5178A-8BDE-1EFF-F2BF-72558A4317EF}"/>
              </a:ext>
            </a:extLst>
          </p:cNvPr>
          <p:cNvCxnSpPr>
            <a:cxnSpLocks/>
          </p:cNvCxnSpPr>
          <p:nvPr/>
        </p:nvCxnSpPr>
        <p:spPr>
          <a:xfrm flipH="1">
            <a:off x="3126658" y="5514828"/>
            <a:ext cx="1268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75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4B9D2-9B0C-109A-E1CF-CF58C7CB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4" y="1437567"/>
            <a:ext cx="10207792" cy="46682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D9516-2A8C-4E0A-54F8-B11AA2E3D451}"/>
              </a:ext>
            </a:extLst>
          </p:cNvPr>
          <p:cNvSpPr/>
          <p:nvPr/>
        </p:nvSpPr>
        <p:spPr>
          <a:xfrm>
            <a:off x="10810261" y="1329412"/>
            <a:ext cx="1199535" cy="745194"/>
          </a:xfrm>
          <a:prstGeom prst="rect">
            <a:avLst/>
          </a:prstGeom>
          <a:solidFill>
            <a:srgbClr val="5C1D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31FB8-F87C-7860-B5B7-85A0AD70363F}"/>
              </a:ext>
            </a:extLst>
          </p:cNvPr>
          <p:cNvSpPr txBox="1"/>
          <p:nvPr/>
        </p:nvSpPr>
        <p:spPr>
          <a:xfrm>
            <a:off x="10692273" y="2014583"/>
            <a:ext cx="131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can enter their </a:t>
            </a:r>
            <a:r>
              <a:rPr lang="en-US" b="1" dirty="0"/>
              <a:t>username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B5DE2-3403-F0E1-99BC-F807F1AD4CB9}"/>
              </a:ext>
            </a:extLst>
          </p:cNvPr>
          <p:cNvSpPr txBox="1"/>
          <p:nvPr/>
        </p:nvSpPr>
        <p:spPr>
          <a:xfrm>
            <a:off x="10692273" y="3106994"/>
            <a:ext cx="131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can enter their </a:t>
            </a:r>
            <a:r>
              <a:rPr lang="en-US" b="1" dirty="0"/>
              <a:t>password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B32A1-8B5F-B7BA-272D-DAA40D9A1677}"/>
              </a:ext>
            </a:extLst>
          </p:cNvPr>
          <p:cNvSpPr txBox="1"/>
          <p:nvPr/>
        </p:nvSpPr>
        <p:spPr>
          <a:xfrm>
            <a:off x="10692273" y="4199405"/>
            <a:ext cx="139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button</a:t>
            </a:r>
            <a:r>
              <a:rPr lang="en-US" dirty="0"/>
              <a:t> to submit the login form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6092D-F14F-C922-606C-DE3029843774}"/>
              </a:ext>
            </a:extLst>
          </p:cNvPr>
          <p:cNvSpPr txBox="1"/>
          <p:nvPr/>
        </p:nvSpPr>
        <p:spPr>
          <a:xfrm>
            <a:off x="10668001" y="5291816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the </a:t>
            </a:r>
            <a:r>
              <a:rPr lang="en-US" b="1" dirty="0"/>
              <a:t>signup</a:t>
            </a:r>
            <a:r>
              <a:rPr lang="en-US" dirty="0"/>
              <a:t> page</a:t>
            </a:r>
            <a:endParaRPr lang="en-IN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B3BCC6A-48F5-43F6-9559-060B6073711B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9913709" y="2650436"/>
            <a:ext cx="952752" cy="6043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C5B0A7C-2B77-E078-D078-4409A943878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087897" y="3568659"/>
            <a:ext cx="604376" cy="4616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54F0DFA-2479-8516-FFAB-AB03E08FCD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087897" y="4395019"/>
            <a:ext cx="604376" cy="26605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BA8187F-5011-A4BC-99BD-2AE3172CCAD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603226" y="4661070"/>
            <a:ext cx="2064775" cy="953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98B259-79F3-D0CF-2ADA-84FDA1D4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9" y="-127545"/>
            <a:ext cx="1022557" cy="1022557"/>
          </a:xfrm>
          <a:prstGeom prst="rect">
            <a:avLst/>
          </a:prstGeom>
        </p:spPr>
      </p:pic>
      <p:sp>
        <p:nvSpPr>
          <p:cNvPr id="12" name="Google Shape;910;p44">
            <a:extLst>
              <a:ext uri="{FF2B5EF4-FFF2-40B4-BE49-F238E27FC236}">
                <a16:creationId xmlns:a16="http://schemas.microsoft.com/office/drawing/2014/main" id="{7C8217EC-BEAF-C99A-AE3F-AAEA39324AFA}"/>
              </a:ext>
            </a:extLst>
          </p:cNvPr>
          <p:cNvSpPr/>
          <p:nvPr/>
        </p:nvSpPr>
        <p:spPr>
          <a:xfrm>
            <a:off x="4129548" y="145025"/>
            <a:ext cx="3932904" cy="877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29EB6-EDBD-49F0-5CE7-D0ABAAA13B6A}"/>
              </a:ext>
            </a:extLst>
          </p:cNvPr>
          <p:cNvSpPr txBox="1"/>
          <p:nvPr/>
        </p:nvSpPr>
        <p:spPr>
          <a:xfrm>
            <a:off x="5059004" y="383734"/>
            <a:ext cx="2073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rgbClr val="5C1D1C"/>
                </a:solidFill>
              </a:rPr>
              <a:t>LOGIN PAGE</a:t>
            </a:r>
            <a:endParaRPr lang="en-IN" sz="2000" b="1" dirty="0">
              <a:solidFill>
                <a:srgbClr val="5C1D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2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>
          <a:extLst>
            <a:ext uri="{FF2B5EF4-FFF2-40B4-BE49-F238E27FC236}">
              <a16:creationId xmlns:a16="http://schemas.microsoft.com/office/drawing/2014/main" id="{6B62FEC9-6EB5-9118-D04C-74575BB2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26BC8F-B5DB-0F91-EEBA-36183674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24" y="1566793"/>
            <a:ext cx="10300693" cy="47249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1A4019-FBC3-1FD0-E6BD-4D2233FD8D0E}"/>
              </a:ext>
            </a:extLst>
          </p:cNvPr>
          <p:cNvSpPr txBox="1"/>
          <p:nvPr/>
        </p:nvSpPr>
        <p:spPr>
          <a:xfrm>
            <a:off x="0" y="1566793"/>
            <a:ext cx="17438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users to enter their information, such as username, password, and password confirmation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BBF83-1162-73AB-D3A9-8BA605D6A59B}"/>
              </a:ext>
            </a:extLst>
          </p:cNvPr>
          <p:cNvSpPr txBox="1"/>
          <p:nvPr/>
        </p:nvSpPr>
        <p:spPr>
          <a:xfrm>
            <a:off x="0" y="3730069"/>
            <a:ext cx="17438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button to submit the form and create the account.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3C96C-B04F-3A1F-5074-8DF0C5711304}"/>
              </a:ext>
            </a:extLst>
          </p:cNvPr>
          <p:cNvSpPr txBox="1"/>
          <p:nvPr/>
        </p:nvSpPr>
        <p:spPr>
          <a:xfrm>
            <a:off x="0" y="5123905"/>
            <a:ext cx="16929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Link to the login page for users who already have an account.</a:t>
            </a:r>
            <a:endParaRPr lang="en-IN" sz="16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0F7CFDD-0157-A5D8-F180-7B94EC4CD84F}"/>
              </a:ext>
            </a:extLst>
          </p:cNvPr>
          <p:cNvCxnSpPr>
            <a:cxnSpLocks/>
          </p:cNvCxnSpPr>
          <p:nvPr/>
        </p:nvCxnSpPr>
        <p:spPr>
          <a:xfrm rot="10800000">
            <a:off x="1328250" y="2359742"/>
            <a:ext cx="857997" cy="399640"/>
          </a:xfrm>
          <a:prstGeom prst="bentConnector3">
            <a:avLst>
              <a:gd name="adj1" fmla="val -15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3577CAF-BD2D-88AB-EAB5-9E2C542BAA82}"/>
              </a:ext>
            </a:extLst>
          </p:cNvPr>
          <p:cNvCxnSpPr>
            <a:cxnSpLocks/>
          </p:cNvCxnSpPr>
          <p:nvPr/>
        </p:nvCxnSpPr>
        <p:spPr>
          <a:xfrm rot="10800000">
            <a:off x="1091381" y="4689943"/>
            <a:ext cx="1068024" cy="1300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47F094-552A-684F-B793-26EC6D6B59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4671" y="5202465"/>
            <a:ext cx="2792364" cy="5646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Google Shape;910;p44">
            <a:extLst>
              <a:ext uri="{FF2B5EF4-FFF2-40B4-BE49-F238E27FC236}">
                <a16:creationId xmlns:a16="http://schemas.microsoft.com/office/drawing/2014/main" id="{A11D3231-FC22-FDB7-37CF-196320E9F463}"/>
              </a:ext>
            </a:extLst>
          </p:cNvPr>
          <p:cNvSpPr/>
          <p:nvPr/>
        </p:nvSpPr>
        <p:spPr>
          <a:xfrm>
            <a:off x="4129548" y="145025"/>
            <a:ext cx="3932904" cy="877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70437-1E1F-EA8F-0E24-97249549ADFA}"/>
              </a:ext>
            </a:extLst>
          </p:cNvPr>
          <p:cNvSpPr txBox="1"/>
          <p:nvPr/>
        </p:nvSpPr>
        <p:spPr>
          <a:xfrm>
            <a:off x="5088193" y="383734"/>
            <a:ext cx="2015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rgbClr val="5C1D1C"/>
                </a:solidFill>
              </a:rPr>
              <a:t>SIGNUP PAGE</a:t>
            </a:r>
            <a:endParaRPr lang="en-IN" sz="2000" b="1" dirty="0">
              <a:solidFill>
                <a:srgbClr val="5C1D1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0E915-E60C-C7AB-7194-118D6D7C4E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35" y="88551"/>
            <a:ext cx="590365" cy="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0548"/>
      </p:ext>
    </p:extLst>
  </p:cSld>
  <p:clrMapOvr>
    <a:masterClrMapping/>
  </p:clrMapOvr>
</p:sld>
</file>

<file path=ppt/theme/theme1.xml><?xml version="1.0" encoding="utf-8"?>
<a:theme xmlns:a="http://schemas.openxmlformats.org/drawingml/2006/main" name="Coronavirus Disease by Slidesgo">
  <a:themeElements>
    <a:clrScheme name="Simple Light">
      <a:dk1>
        <a:srgbClr val="F5E1C5"/>
      </a:dk1>
      <a:lt1>
        <a:srgbClr val="6D2827"/>
      </a:lt1>
      <a:dk2>
        <a:srgbClr val="5C1D1C"/>
      </a:dk2>
      <a:lt2>
        <a:srgbClr val="FFF1EF"/>
      </a:lt2>
      <a:accent1>
        <a:srgbClr val="E99F91"/>
      </a:accent1>
      <a:accent2>
        <a:srgbClr val="B45F5F"/>
      </a:accent2>
      <a:accent3>
        <a:srgbClr val="E08F84"/>
      </a:accent3>
      <a:accent4>
        <a:srgbClr val="DFA14A"/>
      </a:accent4>
      <a:accent5>
        <a:srgbClr val="E2C9A6"/>
      </a:accent5>
      <a:accent6>
        <a:srgbClr val="FFD394"/>
      </a:accent6>
      <a:hlink>
        <a:srgbClr val="FFF1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725</Words>
  <Application>Microsoft Office PowerPoint</Application>
  <PresentationFormat>Widescreen</PresentationFormat>
  <Paragraphs>116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Fira Sans Extra Condensed Medium</vt:lpstr>
      <vt:lpstr>Hind</vt:lpstr>
      <vt:lpstr>Nunito Light</vt:lpstr>
      <vt:lpstr>Oswald</vt:lpstr>
      <vt:lpstr>Oxygen Light</vt:lpstr>
      <vt:lpstr>Pathway Gothic One</vt:lpstr>
      <vt:lpstr>Raleway SemiBold</vt:lpstr>
      <vt:lpstr>Roboto Condensed Light</vt:lpstr>
      <vt:lpstr>Coronavirus Disease by Slidesgo</vt:lpstr>
      <vt:lpstr>PowerPoint Presentation</vt:lpstr>
      <vt:lpstr>PowerPoint Presentation</vt:lpstr>
      <vt:lpstr>PROJECT OVERVIEW</vt:lpstr>
      <vt:lpstr>MILESTONE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 Process</vt:lpstr>
      <vt:lpstr>PowerPoint Presentation</vt:lpstr>
      <vt:lpstr>Some More Models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YEADOTI LAASVITHA - [AV.EN.U4CSE22049]</dc:creator>
  <cp:lastModifiedBy>Laasvitha .</cp:lastModifiedBy>
  <cp:revision>1</cp:revision>
  <dcterms:created xsi:type="dcterms:W3CDTF">2024-11-14T21:14:42Z</dcterms:created>
  <dcterms:modified xsi:type="dcterms:W3CDTF">2024-12-03T11:30:18Z</dcterms:modified>
</cp:coreProperties>
</file>